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9"/>
  </p:normalViewPr>
  <p:slideViewPr>
    <p:cSldViewPr>
      <p:cViewPr varScale="1">
        <p:scale>
          <a:sx n="106" d="100"/>
          <a:sy n="106" d="100"/>
        </p:scale>
        <p:origin x="79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F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" y="117347"/>
            <a:ext cx="12091415" cy="646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0427" y="1062331"/>
            <a:ext cx="10931144" cy="435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arah11ibrar@gmail.com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-notebook.readthedocs.io/en/stable/examples/Notebook/What%20is%20the%20Jupyter%20Notebook.html#Introduc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python.org/psf/" TargetMode="External"/><Relationship Id="rId4" Type="http://schemas.openxmlformats.org/officeDocument/2006/relationships/hyperlink" Target="https://wiki.python.org/moin/Python2orPython3?action=recall&amp;rev=9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iki.python.org/moin/PythonBook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docs.python.org/3/faq/genera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onda.io/projects/conda/en/latest/glossary.html#anaconda-glossary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docs.conda.io/projects/conda/en/latest/index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p.pypa.io/en/stable/" TargetMode="External"/><Relationship Id="rId11" Type="http://schemas.openxmlformats.org/officeDocument/2006/relationships/hyperlink" Target="https://docs.conda.io/projects/conda/en/latest/user-guide/install/windows.html" TargetMode="External"/><Relationship Id="rId5" Type="http://schemas.openxmlformats.org/officeDocument/2006/relationships/hyperlink" Target="https://pypi.org/" TargetMode="External"/><Relationship Id="rId10" Type="http://schemas.openxmlformats.org/officeDocument/2006/relationships/hyperlink" Target="https://docs.continuum.io/anaconda-repository/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docs.conda.io/projects/conda/en/latest/glossary.html#miniconda-glossar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D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 flipV="1">
            <a:off x="392379" y="5383322"/>
            <a:ext cx="1207821" cy="45719"/>
          </a:xfrm>
          <a:custGeom>
            <a:avLst/>
            <a:gdLst/>
            <a:ahLst/>
            <a:cxnLst/>
            <a:rect l="l" t="t" r="r" b="b"/>
            <a:pathLst>
              <a:path w="441959">
                <a:moveTo>
                  <a:pt x="441642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333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7487" y="2197096"/>
            <a:ext cx="790293" cy="4660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7783" y="2489695"/>
            <a:ext cx="3942725" cy="41373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420448" y="1663696"/>
            <a:ext cx="7758430" cy="5194300"/>
            <a:chOff x="4420448" y="1663696"/>
            <a:chExt cx="7758430" cy="5194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7836" y="3213096"/>
              <a:ext cx="1920533" cy="3644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0448" y="1663696"/>
              <a:ext cx="6274510" cy="519429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7342" y="433622"/>
            <a:ext cx="95250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00000"/>
              </a:lnSpc>
              <a:spcBef>
                <a:spcPts val="95"/>
              </a:spcBef>
            </a:pPr>
            <a:r>
              <a:rPr sz="4400" b="1" u="sng" spc="-20" dirty="0">
                <a:solidFill>
                  <a:srgbClr val="244060"/>
                </a:solidFill>
                <a:latin typeface="Calibri"/>
                <a:cs typeface="Calibri"/>
              </a:rPr>
              <a:t>Introduction</a:t>
            </a:r>
            <a:r>
              <a:rPr sz="4400" b="1" u="sng" spc="70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4400" b="1" u="sng" spc="-35" dirty="0">
                <a:solidFill>
                  <a:srgbClr val="244060"/>
                </a:solidFill>
                <a:latin typeface="Calibri"/>
                <a:cs typeface="Calibri"/>
              </a:rPr>
              <a:t>to </a:t>
            </a:r>
            <a:r>
              <a:rPr sz="4400" b="1" u="sng" spc="-980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4400" b="1" u="sng" spc="-20" dirty="0">
                <a:solidFill>
                  <a:srgbClr val="244060"/>
                </a:solidFill>
                <a:latin typeface="Calibri"/>
                <a:cs typeface="Calibri"/>
              </a:rPr>
              <a:t>Programming</a:t>
            </a:r>
            <a:r>
              <a:rPr sz="4400" b="1" u="sng" spc="40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4400" b="1" u="sng" spc="-5" dirty="0">
                <a:solidFill>
                  <a:srgbClr val="244060"/>
                </a:solidFill>
                <a:latin typeface="Calibri"/>
                <a:cs typeface="Calibri"/>
              </a:rPr>
              <a:t>in</a:t>
            </a:r>
            <a:r>
              <a:rPr sz="4400" b="1" u="sng" spc="5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4400" b="1" u="sng" spc="-5" dirty="0">
                <a:solidFill>
                  <a:srgbClr val="244060"/>
                </a:solidFill>
                <a:latin typeface="Calibri"/>
                <a:cs typeface="Calibri"/>
              </a:rPr>
              <a:t>Python</a:t>
            </a:r>
            <a:endParaRPr sz="4400" u="sng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2379" y="4934573"/>
            <a:ext cx="3619500" cy="13003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GB" sz="2200" spc="-5" dirty="0">
                <a:solidFill>
                  <a:srgbClr val="001F5F"/>
                </a:solidFill>
                <a:latin typeface="Calibri"/>
                <a:cs typeface="Calibri"/>
              </a:rPr>
              <a:t>Farah Ibrar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en-GB"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farah11ibrar@gmail.com</a:t>
            </a:r>
            <a:endParaRPr lang="en-GB" sz="2200" u="heavy" spc="-15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endParaRPr sz="220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1759" y="188976"/>
            <a:ext cx="1636776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9103" y="145287"/>
            <a:ext cx="10490200" cy="6567805"/>
            <a:chOff x="959103" y="145287"/>
            <a:chExt cx="10490200" cy="6567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70687"/>
              <a:ext cx="10439400" cy="6516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1803" y="157987"/>
              <a:ext cx="10464800" cy="6542405"/>
            </a:xfrm>
            <a:custGeom>
              <a:avLst/>
              <a:gdLst/>
              <a:ahLst/>
              <a:cxnLst/>
              <a:rect l="l" t="t" r="r" b="b"/>
              <a:pathLst>
                <a:path w="10464800" h="6542405">
                  <a:moveTo>
                    <a:pt x="0" y="6542024"/>
                  </a:moveTo>
                  <a:lnTo>
                    <a:pt x="10464800" y="6542024"/>
                  </a:lnTo>
                  <a:lnTo>
                    <a:pt x="10464800" y="0"/>
                  </a:lnTo>
                  <a:lnTo>
                    <a:pt x="0" y="0"/>
                  </a:lnTo>
                  <a:lnTo>
                    <a:pt x="0" y="654202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33850" cy="1049655"/>
            <a:chOff x="0" y="0"/>
            <a:chExt cx="4133850" cy="1049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152"/>
              <a:ext cx="4072889" cy="7719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33849" cy="10492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92" y="117347"/>
            <a:ext cx="3959860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260"/>
              </a:spcBef>
            </a:pPr>
            <a:r>
              <a:rPr spc="-15" dirty="0"/>
              <a:t>Jupyter</a:t>
            </a:r>
            <a:r>
              <a:rPr spc="-10" dirty="0"/>
              <a:t> </a:t>
            </a:r>
            <a:r>
              <a:rPr spc="-5" dirty="0"/>
              <a:t>Notebook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427" y="1062331"/>
            <a:ext cx="10470515" cy="435927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695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Interactive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computing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environment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code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+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spcBef>
                <a:spcPts val="1315"/>
              </a:spcBef>
              <a:buFont typeface="Wingdings"/>
              <a:buChar char=""/>
              <a:tabLst>
                <a:tab pos="814069" algn="l"/>
                <a:tab pos="814705" algn="l"/>
              </a:tabLst>
            </a:pP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Code,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Plots,</a:t>
            </a:r>
            <a:r>
              <a:rPr sz="20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Narrative</a:t>
            </a:r>
            <a:r>
              <a:rPr sz="20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text,</a:t>
            </a:r>
            <a:r>
              <a:rPr sz="20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Equations,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 Images,</a:t>
            </a:r>
            <a:r>
              <a:rPr sz="20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"/>
            </a:pPr>
            <a:endParaRPr sz="2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Wingdings"/>
              <a:buChar char=""/>
            </a:pPr>
            <a:endParaRPr sz="17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Jupyter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notebook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three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components:</a:t>
            </a:r>
            <a:endParaRPr sz="2400">
              <a:latin typeface="Calibri"/>
              <a:cs typeface="Calibri"/>
            </a:endParaRPr>
          </a:p>
          <a:p>
            <a:pPr marL="814069" marR="771525" lvl="1" indent="-344805">
              <a:lnSpc>
                <a:spcPct val="150100"/>
              </a:lnSpc>
              <a:spcBef>
                <a:spcPts val="115"/>
              </a:spcBef>
              <a:buFont typeface="Wingdings"/>
              <a:buChar char=""/>
              <a:tabLst>
                <a:tab pos="814069" algn="l"/>
                <a:tab pos="814705" algn="l"/>
              </a:tabLst>
            </a:pPr>
            <a:r>
              <a:rPr sz="2000" b="1" spc="-35" dirty="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sz="20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application</a:t>
            </a:r>
            <a:r>
              <a:rPr sz="20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writing</a:t>
            </a:r>
            <a:r>
              <a:rPr sz="20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running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code</a:t>
            </a:r>
            <a:r>
              <a:rPr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interactively</a:t>
            </a:r>
            <a:r>
              <a:rPr sz="2000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[runs</a:t>
            </a:r>
            <a:r>
              <a:rPr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 your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localhost.</a:t>
            </a:r>
            <a:r>
              <a:rPr sz="2000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E.g.</a:t>
            </a:r>
            <a:r>
              <a:rPr sz="20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- </a:t>
            </a:r>
            <a:r>
              <a:rPr sz="2000" spc="-4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http://localhost:8888/tree]</a:t>
            </a:r>
            <a:endParaRPr sz="20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814069" algn="l"/>
                <a:tab pos="814705" algn="l"/>
              </a:tabLst>
            </a:pP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Notebook</a:t>
            </a: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documents</a:t>
            </a:r>
            <a:r>
              <a:rPr sz="20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sz="20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sz="20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visible</a:t>
            </a:r>
            <a:r>
              <a:rPr sz="20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notebook</a:t>
            </a:r>
            <a:r>
              <a:rPr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sz="20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application</a:t>
            </a:r>
            <a:r>
              <a:rPr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sz="20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general</a:t>
            </a:r>
            <a:r>
              <a:rPr sz="2000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called</a:t>
            </a:r>
            <a:r>
              <a:rPr sz="20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sz="20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814069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notebook)</a:t>
            </a:r>
            <a:endParaRPr sz="20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814069" algn="l"/>
                <a:tab pos="814705" algn="l"/>
              </a:tabLst>
            </a:pPr>
            <a:r>
              <a:rPr sz="2000" b="1" spc="-15" dirty="0">
                <a:solidFill>
                  <a:srgbClr val="001F5F"/>
                </a:solidFill>
                <a:latin typeface="Calibri"/>
                <a:cs typeface="Calibri"/>
              </a:rPr>
              <a:t>Kernel</a:t>
            </a:r>
            <a:r>
              <a:rPr sz="20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sz="20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processes</a:t>
            </a:r>
            <a:r>
              <a:rPr sz="2000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execute</a:t>
            </a:r>
            <a:r>
              <a:rPr sz="20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notebook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sz="20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application</a:t>
            </a:r>
            <a:r>
              <a:rPr sz="20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(handles</a:t>
            </a:r>
            <a:r>
              <a:rPr sz="20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computation)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377" y="6279896"/>
            <a:ext cx="2958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Ref: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What</a:t>
            </a: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is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Juypter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Notebook</a:t>
            </a:r>
            <a:r>
              <a:rPr sz="1800" spc="-5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5952" y="96519"/>
            <a:ext cx="10493375" cy="6567805"/>
            <a:chOff x="885952" y="96519"/>
            <a:chExt cx="10493375" cy="6567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352" y="121919"/>
              <a:ext cx="10442448" cy="6516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8652" y="109219"/>
              <a:ext cx="10467975" cy="6542405"/>
            </a:xfrm>
            <a:custGeom>
              <a:avLst/>
              <a:gdLst/>
              <a:ahLst/>
              <a:cxnLst/>
              <a:rect l="l" t="t" r="r" b="b"/>
              <a:pathLst>
                <a:path w="10467975" h="6542405">
                  <a:moveTo>
                    <a:pt x="0" y="6542024"/>
                  </a:moveTo>
                  <a:lnTo>
                    <a:pt x="10467848" y="6542024"/>
                  </a:lnTo>
                  <a:lnTo>
                    <a:pt x="10467848" y="0"/>
                  </a:lnTo>
                  <a:lnTo>
                    <a:pt x="0" y="0"/>
                  </a:lnTo>
                  <a:lnTo>
                    <a:pt x="0" y="654202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2" y="143255"/>
              <a:ext cx="502920" cy="165100"/>
            </a:xfrm>
            <a:custGeom>
              <a:avLst/>
              <a:gdLst/>
              <a:ahLst/>
              <a:cxnLst/>
              <a:rect l="l" t="t" r="r" b="b"/>
              <a:pathLst>
                <a:path w="502920" h="165100">
                  <a:moveTo>
                    <a:pt x="82296" y="0"/>
                  </a:moveTo>
                  <a:lnTo>
                    <a:pt x="0" y="82296"/>
                  </a:lnTo>
                  <a:lnTo>
                    <a:pt x="82296" y="164592"/>
                  </a:lnTo>
                  <a:lnTo>
                    <a:pt x="82296" y="123444"/>
                  </a:lnTo>
                  <a:lnTo>
                    <a:pt x="502920" y="123444"/>
                  </a:lnTo>
                  <a:lnTo>
                    <a:pt x="502920" y="41148"/>
                  </a:lnTo>
                  <a:lnTo>
                    <a:pt x="82296" y="4114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1712" y="143255"/>
              <a:ext cx="502920" cy="165100"/>
            </a:xfrm>
            <a:custGeom>
              <a:avLst/>
              <a:gdLst/>
              <a:ahLst/>
              <a:cxnLst/>
              <a:rect l="l" t="t" r="r" b="b"/>
              <a:pathLst>
                <a:path w="502920" h="165100">
                  <a:moveTo>
                    <a:pt x="502920" y="123444"/>
                  </a:moveTo>
                  <a:lnTo>
                    <a:pt x="82296" y="123444"/>
                  </a:lnTo>
                  <a:lnTo>
                    <a:pt x="82296" y="164592"/>
                  </a:lnTo>
                  <a:lnTo>
                    <a:pt x="0" y="82296"/>
                  </a:lnTo>
                  <a:lnTo>
                    <a:pt x="82296" y="0"/>
                  </a:lnTo>
                  <a:lnTo>
                    <a:pt x="82296" y="41148"/>
                  </a:lnTo>
                  <a:lnTo>
                    <a:pt x="502920" y="41148"/>
                  </a:lnTo>
                  <a:lnTo>
                    <a:pt x="502920" y="123444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6984" y="5806440"/>
              <a:ext cx="1582420" cy="527685"/>
            </a:xfrm>
            <a:custGeom>
              <a:avLst/>
              <a:gdLst/>
              <a:ahLst/>
              <a:cxnLst/>
              <a:rect l="l" t="t" r="r" b="b"/>
              <a:pathLst>
                <a:path w="1582420" h="527685">
                  <a:moveTo>
                    <a:pt x="0" y="263652"/>
                  </a:moveTo>
                  <a:lnTo>
                    <a:pt x="11453" y="218692"/>
                  </a:lnTo>
                  <a:lnTo>
                    <a:pt x="44548" y="176199"/>
                  </a:lnTo>
                  <a:lnTo>
                    <a:pt x="97385" y="136804"/>
                  </a:lnTo>
                  <a:lnTo>
                    <a:pt x="168067" y="101141"/>
                  </a:lnTo>
                  <a:lnTo>
                    <a:pt x="209507" y="84907"/>
                  </a:lnTo>
                  <a:lnTo>
                    <a:pt x="254696" y="69843"/>
                  </a:lnTo>
                  <a:lnTo>
                    <a:pt x="303396" y="56029"/>
                  </a:lnTo>
                  <a:lnTo>
                    <a:pt x="355372" y="43543"/>
                  </a:lnTo>
                  <a:lnTo>
                    <a:pt x="410384" y="32466"/>
                  </a:lnTo>
                  <a:lnTo>
                    <a:pt x="468197" y="22875"/>
                  </a:lnTo>
                  <a:lnTo>
                    <a:pt x="528572" y="14851"/>
                  </a:lnTo>
                  <a:lnTo>
                    <a:pt x="591273" y="8472"/>
                  </a:lnTo>
                  <a:lnTo>
                    <a:pt x="656062" y="3818"/>
                  </a:lnTo>
                  <a:lnTo>
                    <a:pt x="722702" y="967"/>
                  </a:lnTo>
                  <a:lnTo>
                    <a:pt x="790956" y="0"/>
                  </a:lnTo>
                  <a:lnTo>
                    <a:pt x="859209" y="967"/>
                  </a:lnTo>
                  <a:lnTo>
                    <a:pt x="925849" y="3818"/>
                  </a:lnTo>
                  <a:lnTo>
                    <a:pt x="990638" y="8472"/>
                  </a:lnTo>
                  <a:lnTo>
                    <a:pt x="1053339" y="14851"/>
                  </a:lnTo>
                  <a:lnTo>
                    <a:pt x="1113714" y="22875"/>
                  </a:lnTo>
                  <a:lnTo>
                    <a:pt x="1171527" y="32466"/>
                  </a:lnTo>
                  <a:lnTo>
                    <a:pt x="1226539" y="43543"/>
                  </a:lnTo>
                  <a:lnTo>
                    <a:pt x="1278515" y="56029"/>
                  </a:lnTo>
                  <a:lnTo>
                    <a:pt x="1327215" y="69843"/>
                  </a:lnTo>
                  <a:lnTo>
                    <a:pt x="1372404" y="84907"/>
                  </a:lnTo>
                  <a:lnTo>
                    <a:pt x="1413844" y="101141"/>
                  </a:lnTo>
                  <a:lnTo>
                    <a:pt x="1451297" y="118466"/>
                  </a:lnTo>
                  <a:lnTo>
                    <a:pt x="1513294" y="156074"/>
                  </a:lnTo>
                  <a:lnTo>
                    <a:pt x="1556497" y="197098"/>
                  </a:lnTo>
                  <a:lnTo>
                    <a:pt x="1579009" y="240903"/>
                  </a:lnTo>
                  <a:lnTo>
                    <a:pt x="1581912" y="263652"/>
                  </a:lnTo>
                  <a:lnTo>
                    <a:pt x="1579009" y="286400"/>
                  </a:lnTo>
                  <a:lnTo>
                    <a:pt x="1556497" y="330205"/>
                  </a:lnTo>
                  <a:lnTo>
                    <a:pt x="1513294" y="371229"/>
                  </a:lnTo>
                  <a:lnTo>
                    <a:pt x="1451297" y="408837"/>
                  </a:lnTo>
                  <a:lnTo>
                    <a:pt x="1413844" y="426162"/>
                  </a:lnTo>
                  <a:lnTo>
                    <a:pt x="1372404" y="442396"/>
                  </a:lnTo>
                  <a:lnTo>
                    <a:pt x="1327215" y="457460"/>
                  </a:lnTo>
                  <a:lnTo>
                    <a:pt x="1278515" y="471274"/>
                  </a:lnTo>
                  <a:lnTo>
                    <a:pt x="1226539" y="483760"/>
                  </a:lnTo>
                  <a:lnTo>
                    <a:pt x="1171527" y="494837"/>
                  </a:lnTo>
                  <a:lnTo>
                    <a:pt x="1113714" y="504428"/>
                  </a:lnTo>
                  <a:lnTo>
                    <a:pt x="1053339" y="512452"/>
                  </a:lnTo>
                  <a:lnTo>
                    <a:pt x="990638" y="518831"/>
                  </a:lnTo>
                  <a:lnTo>
                    <a:pt x="925849" y="523485"/>
                  </a:lnTo>
                  <a:lnTo>
                    <a:pt x="859209" y="526336"/>
                  </a:lnTo>
                  <a:lnTo>
                    <a:pt x="790956" y="527304"/>
                  </a:lnTo>
                  <a:lnTo>
                    <a:pt x="722702" y="526336"/>
                  </a:lnTo>
                  <a:lnTo>
                    <a:pt x="656062" y="523485"/>
                  </a:lnTo>
                  <a:lnTo>
                    <a:pt x="591273" y="518831"/>
                  </a:lnTo>
                  <a:lnTo>
                    <a:pt x="528572" y="512452"/>
                  </a:lnTo>
                  <a:lnTo>
                    <a:pt x="468197" y="504428"/>
                  </a:lnTo>
                  <a:lnTo>
                    <a:pt x="410384" y="494837"/>
                  </a:lnTo>
                  <a:lnTo>
                    <a:pt x="355372" y="483760"/>
                  </a:lnTo>
                  <a:lnTo>
                    <a:pt x="303396" y="471274"/>
                  </a:lnTo>
                  <a:lnTo>
                    <a:pt x="254696" y="457460"/>
                  </a:lnTo>
                  <a:lnTo>
                    <a:pt x="209507" y="442396"/>
                  </a:lnTo>
                  <a:lnTo>
                    <a:pt x="168067" y="426162"/>
                  </a:lnTo>
                  <a:lnTo>
                    <a:pt x="130614" y="408837"/>
                  </a:lnTo>
                  <a:lnTo>
                    <a:pt x="68617" y="371229"/>
                  </a:lnTo>
                  <a:lnTo>
                    <a:pt x="25414" y="330205"/>
                  </a:lnTo>
                  <a:lnTo>
                    <a:pt x="2902" y="286400"/>
                  </a:lnTo>
                  <a:lnTo>
                    <a:pt x="0" y="263652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70578" y="53467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eb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pp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li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9094" y="590590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boo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431" y="1414272"/>
            <a:ext cx="11375390" cy="3447415"/>
            <a:chOff x="408431" y="1414272"/>
            <a:chExt cx="11375390" cy="3447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1414272"/>
              <a:ext cx="11375135" cy="3447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57343" y="1484376"/>
              <a:ext cx="502920" cy="165100"/>
            </a:xfrm>
            <a:custGeom>
              <a:avLst/>
              <a:gdLst/>
              <a:ahLst/>
              <a:cxnLst/>
              <a:rect l="l" t="t" r="r" b="b"/>
              <a:pathLst>
                <a:path w="502920" h="165100">
                  <a:moveTo>
                    <a:pt x="82295" y="0"/>
                  </a:moveTo>
                  <a:lnTo>
                    <a:pt x="0" y="82296"/>
                  </a:lnTo>
                  <a:lnTo>
                    <a:pt x="82295" y="164591"/>
                  </a:lnTo>
                  <a:lnTo>
                    <a:pt x="82295" y="123444"/>
                  </a:lnTo>
                  <a:lnTo>
                    <a:pt x="502919" y="123444"/>
                  </a:lnTo>
                  <a:lnTo>
                    <a:pt x="502919" y="41148"/>
                  </a:lnTo>
                  <a:lnTo>
                    <a:pt x="82295" y="41148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57343" y="1484376"/>
              <a:ext cx="502920" cy="165100"/>
            </a:xfrm>
            <a:custGeom>
              <a:avLst/>
              <a:gdLst/>
              <a:ahLst/>
              <a:cxnLst/>
              <a:rect l="l" t="t" r="r" b="b"/>
              <a:pathLst>
                <a:path w="502920" h="165100">
                  <a:moveTo>
                    <a:pt x="502919" y="123444"/>
                  </a:moveTo>
                  <a:lnTo>
                    <a:pt x="82295" y="123444"/>
                  </a:lnTo>
                  <a:lnTo>
                    <a:pt x="82295" y="164591"/>
                  </a:lnTo>
                  <a:lnTo>
                    <a:pt x="0" y="82296"/>
                  </a:lnTo>
                  <a:lnTo>
                    <a:pt x="82295" y="0"/>
                  </a:lnTo>
                  <a:lnTo>
                    <a:pt x="82295" y="41148"/>
                  </a:lnTo>
                  <a:lnTo>
                    <a:pt x="502919" y="41148"/>
                  </a:lnTo>
                  <a:lnTo>
                    <a:pt x="502919" y="123444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84279" y="2420111"/>
              <a:ext cx="143510" cy="506095"/>
            </a:xfrm>
            <a:custGeom>
              <a:avLst/>
              <a:gdLst/>
              <a:ahLst/>
              <a:cxnLst/>
              <a:rect l="l" t="t" r="r" b="b"/>
              <a:pathLst>
                <a:path w="143509" h="506094">
                  <a:moveTo>
                    <a:pt x="71627" y="0"/>
                  </a:moveTo>
                  <a:lnTo>
                    <a:pt x="0" y="71627"/>
                  </a:lnTo>
                  <a:lnTo>
                    <a:pt x="35814" y="71627"/>
                  </a:lnTo>
                  <a:lnTo>
                    <a:pt x="35814" y="505967"/>
                  </a:lnTo>
                  <a:lnTo>
                    <a:pt x="107442" y="505967"/>
                  </a:lnTo>
                  <a:lnTo>
                    <a:pt x="107442" y="71627"/>
                  </a:lnTo>
                  <a:lnTo>
                    <a:pt x="143255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84279" y="2420111"/>
              <a:ext cx="143510" cy="506095"/>
            </a:xfrm>
            <a:custGeom>
              <a:avLst/>
              <a:gdLst/>
              <a:ahLst/>
              <a:cxnLst/>
              <a:rect l="l" t="t" r="r" b="b"/>
              <a:pathLst>
                <a:path w="143509" h="506094">
                  <a:moveTo>
                    <a:pt x="35814" y="505967"/>
                  </a:moveTo>
                  <a:lnTo>
                    <a:pt x="35814" y="71627"/>
                  </a:lnTo>
                  <a:lnTo>
                    <a:pt x="0" y="71627"/>
                  </a:lnTo>
                  <a:lnTo>
                    <a:pt x="71627" y="0"/>
                  </a:lnTo>
                  <a:lnTo>
                    <a:pt x="143255" y="71627"/>
                  </a:lnTo>
                  <a:lnTo>
                    <a:pt x="107442" y="71627"/>
                  </a:lnTo>
                  <a:lnTo>
                    <a:pt x="107442" y="505967"/>
                  </a:lnTo>
                  <a:lnTo>
                    <a:pt x="35814" y="505967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5731" y="1401572"/>
            <a:ext cx="11400790" cy="34728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23495" algn="r">
              <a:lnSpc>
                <a:spcPct val="100000"/>
              </a:lnSpc>
              <a:spcBef>
                <a:spcPts val="1325"/>
              </a:spcBef>
            </a:pP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Kernel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087" y="5310327"/>
            <a:ext cx="107581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324485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exported to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different static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formats 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[HTML,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reStructeredText, 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LaTeX, </a:t>
            </a:r>
            <a:r>
              <a:rPr sz="2400" spc="-60" dirty="0">
                <a:solidFill>
                  <a:srgbClr val="001F5F"/>
                </a:solidFill>
                <a:latin typeface="Calibri"/>
                <a:cs typeface="Calibri"/>
              </a:rPr>
              <a:t>PDF,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slide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 shows]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4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use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“nbconvert”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utility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[jupyter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nbconvert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*.ipynb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--to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slides].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324" y="632917"/>
            <a:ext cx="7806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File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extension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4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notebook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*.ipynb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[where,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*</a:t>
            </a:r>
            <a:r>
              <a:rPr sz="24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file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name]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67" y="3249168"/>
            <a:ext cx="5132832" cy="27706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553200" y="958215"/>
            <a:ext cx="4139565" cy="4147185"/>
            <a:chOff x="6666230" y="1043432"/>
            <a:chExt cx="4139565" cy="41471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230" y="1043432"/>
              <a:ext cx="4139183" cy="41470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8056" y="3520439"/>
              <a:ext cx="1377696" cy="135331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63342" y="459486"/>
            <a:ext cx="2225040" cy="2657475"/>
            <a:chOff x="2305452" y="509786"/>
            <a:chExt cx="2225040" cy="2657475"/>
          </a:xfrm>
        </p:grpSpPr>
        <p:sp>
          <p:nvSpPr>
            <p:cNvPr id="7" name="object 7"/>
            <p:cNvSpPr/>
            <p:nvPr/>
          </p:nvSpPr>
          <p:spPr>
            <a:xfrm>
              <a:off x="2318152" y="522486"/>
              <a:ext cx="2199640" cy="2632075"/>
            </a:xfrm>
            <a:custGeom>
              <a:avLst/>
              <a:gdLst/>
              <a:ahLst/>
              <a:cxnLst/>
              <a:rect l="l" t="t" r="r" b="b"/>
              <a:pathLst>
                <a:path w="2199640" h="2632075">
                  <a:moveTo>
                    <a:pt x="1228376" y="0"/>
                  </a:moveTo>
                  <a:lnTo>
                    <a:pt x="1182947" y="1052"/>
                  </a:lnTo>
                  <a:lnTo>
                    <a:pt x="1137368" y="3970"/>
                  </a:lnTo>
                  <a:lnTo>
                    <a:pt x="1091703" y="8751"/>
                  </a:lnTo>
                  <a:lnTo>
                    <a:pt x="1046015" y="15393"/>
                  </a:lnTo>
                  <a:lnTo>
                    <a:pt x="1000366" y="23896"/>
                  </a:lnTo>
                  <a:lnTo>
                    <a:pt x="954819" y="34258"/>
                  </a:lnTo>
                  <a:lnTo>
                    <a:pt x="909437" y="46477"/>
                  </a:lnTo>
                  <a:lnTo>
                    <a:pt x="864284" y="60551"/>
                  </a:lnTo>
                  <a:lnTo>
                    <a:pt x="819422" y="76480"/>
                  </a:lnTo>
                  <a:lnTo>
                    <a:pt x="774914" y="94262"/>
                  </a:lnTo>
                  <a:lnTo>
                    <a:pt x="730823" y="113895"/>
                  </a:lnTo>
                  <a:lnTo>
                    <a:pt x="687212" y="135378"/>
                  </a:lnTo>
                  <a:lnTo>
                    <a:pt x="644144" y="158710"/>
                  </a:lnTo>
                  <a:lnTo>
                    <a:pt x="601682" y="183888"/>
                  </a:lnTo>
                  <a:lnTo>
                    <a:pt x="559889" y="210912"/>
                  </a:lnTo>
                  <a:lnTo>
                    <a:pt x="518827" y="239779"/>
                  </a:lnTo>
                  <a:lnTo>
                    <a:pt x="478560" y="270489"/>
                  </a:lnTo>
                  <a:lnTo>
                    <a:pt x="439151" y="303040"/>
                  </a:lnTo>
                  <a:lnTo>
                    <a:pt x="400663" y="337430"/>
                  </a:lnTo>
                  <a:lnTo>
                    <a:pt x="363527" y="373297"/>
                  </a:lnTo>
                  <a:lnTo>
                    <a:pt x="328158" y="410216"/>
                  </a:lnTo>
                  <a:lnTo>
                    <a:pt x="294562" y="448125"/>
                  </a:lnTo>
                  <a:lnTo>
                    <a:pt x="262746" y="486960"/>
                  </a:lnTo>
                  <a:lnTo>
                    <a:pt x="232715" y="526660"/>
                  </a:lnTo>
                  <a:lnTo>
                    <a:pt x="204476" y="567163"/>
                  </a:lnTo>
                  <a:lnTo>
                    <a:pt x="178034" y="608404"/>
                  </a:lnTo>
                  <a:lnTo>
                    <a:pt x="153396" y="650322"/>
                  </a:lnTo>
                  <a:lnTo>
                    <a:pt x="130568" y="692854"/>
                  </a:lnTo>
                  <a:lnTo>
                    <a:pt x="109555" y="735937"/>
                  </a:lnTo>
                  <a:lnTo>
                    <a:pt x="90365" y="779509"/>
                  </a:lnTo>
                  <a:lnTo>
                    <a:pt x="73002" y="823507"/>
                  </a:lnTo>
                  <a:lnTo>
                    <a:pt x="57473" y="867869"/>
                  </a:lnTo>
                  <a:lnTo>
                    <a:pt x="43785" y="912531"/>
                  </a:lnTo>
                  <a:lnTo>
                    <a:pt x="31943" y="957433"/>
                  </a:lnTo>
                  <a:lnTo>
                    <a:pt x="21953" y="1002509"/>
                  </a:lnTo>
                  <a:lnTo>
                    <a:pt x="13821" y="1047699"/>
                  </a:lnTo>
                  <a:lnTo>
                    <a:pt x="7554" y="1092940"/>
                  </a:lnTo>
                  <a:lnTo>
                    <a:pt x="3157" y="1138168"/>
                  </a:lnTo>
                  <a:lnTo>
                    <a:pt x="637" y="1183321"/>
                  </a:lnTo>
                  <a:lnTo>
                    <a:pt x="0" y="1228338"/>
                  </a:lnTo>
                  <a:lnTo>
                    <a:pt x="1251" y="1273154"/>
                  </a:lnTo>
                  <a:lnTo>
                    <a:pt x="4397" y="1317708"/>
                  </a:lnTo>
                  <a:lnTo>
                    <a:pt x="9444" y="1361936"/>
                  </a:lnTo>
                  <a:lnTo>
                    <a:pt x="16398" y="1405777"/>
                  </a:lnTo>
                  <a:lnTo>
                    <a:pt x="25265" y="1449167"/>
                  </a:lnTo>
                  <a:lnTo>
                    <a:pt x="36051" y="1492045"/>
                  </a:lnTo>
                  <a:lnTo>
                    <a:pt x="48763" y="1534346"/>
                  </a:lnTo>
                  <a:lnTo>
                    <a:pt x="63405" y="1576010"/>
                  </a:lnTo>
                  <a:lnTo>
                    <a:pt x="79985" y="1616973"/>
                  </a:lnTo>
                  <a:lnTo>
                    <a:pt x="98509" y="1657172"/>
                  </a:lnTo>
                  <a:lnTo>
                    <a:pt x="118982" y="1696545"/>
                  </a:lnTo>
                  <a:lnTo>
                    <a:pt x="141411" y="1735030"/>
                  </a:lnTo>
                  <a:lnTo>
                    <a:pt x="165801" y="1772563"/>
                  </a:lnTo>
                  <a:lnTo>
                    <a:pt x="192159" y="1809082"/>
                  </a:lnTo>
                  <a:lnTo>
                    <a:pt x="220491" y="1844525"/>
                  </a:lnTo>
                  <a:lnTo>
                    <a:pt x="250803" y="1878829"/>
                  </a:lnTo>
                  <a:lnTo>
                    <a:pt x="950065" y="2631558"/>
                  </a:lnTo>
                  <a:lnTo>
                    <a:pt x="1798933" y="1842888"/>
                  </a:lnTo>
                  <a:lnTo>
                    <a:pt x="1836069" y="1807031"/>
                  </a:lnTo>
                  <a:lnTo>
                    <a:pt x="1871438" y="1770121"/>
                  </a:lnTo>
                  <a:lnTo>
                    <a:pt x="1905033" y="1732220"/>
                  </a:lnTo>
                  <a:lnTo>
                    <a:pt x="1936849" y="1693391"/>
                  </a:lnTo>
                  <a:lnTo>
                    <a:pt x="1966880" y="1653697"/>
                  </a:lnTo>
                  <a:lnTo>
                    <a:pt x="1995120" y="1613200"/>
                  </a:lnTo>
                  <a:lnTo>
                    <a:pt x="2021561" y="1571963"/>
                  </a:lnTo>
                  <a:lnTo>
                    <a:pt x="2046199" y="1530048"/>
                  </a:lnTo>
                  <a:lnTo>
                    <a:pt x="2069028" y="1487520"/>
                  </a:lnTo>
                  <a:lnTo>
                    <a:pt x="2090040" y="1444439"/>
                  </a:lnTo>
                  <a:lnTo>
                    <a:pt x="2109231" y="1400869"/>
                  </a:lnTo>
                  <a:lnTo>
                    <a:pt x="2126593" y="1356872"/>
                  </a:lnTo>
                  <a:lnTo>
                    <a:pt x="2142122" y="1312511"/>
                  </a:lnTo>
                  <a:lnTo>
                    <a:pt x="2155811" y="1267849"/>
                  </a:lnTo>
                  <a:lnTo>
                    <a:pt x="2167653" y="1222949"/>
                  </a:lnTo>
                  <a:lnTo>
                    <a:pt x="2177643" y="1177872"/>
                  </a:lnTo>
                  <a:lnTo>
                    <a:pt x="2185774" y="1132683"/>
                  </a:lnTo>
                  <a:lnTo>
                    <a:pt x="2192042" y="1087442"/>
                  </a:lnTo>
                  <a:lnTo>
                    <a:pt x="2196438" y="1042214"/>
                  </a:lnTo>
                  <a:lnTo>
                    <a:pt x="2198958" y="997060"/>
                  </a:lnTo>
                  <a:lnTo>
                    <a:pt x="2199596" y="952044"/>
                  </a:lnTo>
                  <a:lnTo>
                    <a:pt x="2198345" y="907228"/>
                  </a:lnTo>
                  <a:lnTo>
                    <a:pt x="2195198" y="862675"/>
                  </a:lnTo>
                  <a:lnTo>
                    <a:pt x="2190151" y="818447"/>
                  </a:lnTo>
                  <a:lnTo>
                    <a:pt x="2183197" y="774608"/>
                  </a:lnTo>
                  <a:lnTo>
                    <a:pt x="2174330" y="731219"/>
                  </a:lnTo>
                  <a:lnTo>
                    <a:pt x="2163544" y="688343"/>
                  </a:lnTo>
                  <a:lnTo>
                    <a:pt x="2150833" y="646044"/>
                  </a:lnTo>
                  <a:lnTo>
                    <a:pt x="2136190" y="604383"/>
                  </a:lnTo>
                  <a:lnTo>
                    <a:pt x="2119610" y="563424"/>
                  </a:lnTo>
                  <a:lnTo>
                    <a:pt x="2101086" y="523229"/>
                  </a:lnTo>
                  <a:lnTo>
                    <a:pt x="2080613" y="483861"/>
                  </a:lnTo>
                  <a:lnTo>
                    <a:pt x="2058185" y="445383"/>
                  </a:lnTo>
                  <a:lnTo>
                    <a:pt x="2033794" y="407856"/>
                  </a:lnTo>
                  <a:lnTo>
                    <a:pt x="2007436" y="371344"/>
                  </a:lnTo>
                  <a:lnTo>
                    <a:pt x="1979104" y="335910"/>
                  </a:lnTo>
                  <a:lnTo>
                    <a:pt x="1948793" y="301616"/>
                  </a:lnTo>
                  <a:lnTo>
                    <a:pt x="1916816" y="268849"/>
                  </a:lnTo>
                  <a:lnTo>
                    <a:pt x="1883558" y="237973"/>
                  </a:lnTo>
                  <a:lnTo>
                    <a:pt x="1849080" y="208988"/>
                  </a:lnTo>
                  <a:lnTo>
                    <a:pt x="1813445" y="181891"/>
                  </a:lnTo>
                  <a:lnTo>
                    <a:pt x="1776717" y="156681"/>
                  </a:lnTo>
                  <a:lnTo>
                    <a:pt x="1738958" y="133357"/>
                  </a:lnTo>
                  <a:lnTo>
                    <a:pt x="1700232" y="111917"/>
                  </a:lnTo>
                  <a:lnTo>
                    <a:pt x="1660601" y="92359"/>
                  </a:lnTo>
                  <a:lnTo>
                    <a:pt x="1620128" y="74683"/>
                  </a:lnTo>
                  <a:lnTo>
                    <a:pt x="1578876" y="58886"/>
                  </a:lnTo>
                  <a:lnTo>
                    <a:pt x="1536908" y="44967"/>
                  </a:lnTo>
                  <a:lnTo>
                    <a:pt x="1494287" y="32925"/>
                  </a:lnTo>
                  <a:lnTo>
                    <a:pt x="1451077" y="22758"/>
                  </a:lnTo>
                  <a:lnTo>
                    <a:pt x="1407339" y="14465"/>
                  </a:lnTo>
                  <a:lnTo>
                    <a:pt x="1363137" y="8044"/>
                  </a:lnTo>
                  <a:lnTo>
                    <a:pt x="1318534" y="3494"/>
                  </a:lnTo>
                  <a:lnTo>
                    <a:pt x="1273593" y="813"/>
                  </a:lnTo>
                  <a:lnTo>
                    <a:pt x="122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8152" y="522486"/>
              <a:ext cx="2199640" cy="2632075"/>
            </a:xfrm>
            <a:custGeom>
              <a:avLst/>
              <a:gdLst/>
              <a:ahLst/>
              <a:cxnLst/>
              <a:rect l="l" t="t" r="r" b="b"/>
              <a:pathLst>
                <a:path w="2199640" h="2632075">
                  <a:moveTo>
                    <a:pt x="1948793" y="301616"/>
                  </a:moveTo>
                  <a:lnTo>
                    <a:pt x="1979104" y="335910"/>
                  </a:lnTo>
                  <a:lnTo>
                    <a:pt x="2007436" y="371344"/>
                  </a:lnTo>
                  <a:lnTo>
                    <a:pt x="2033794" y="407856"/>
                  </a:lnTo>
                  <a:lnTo>
                    <a:pt x="2058185" y="445383"/>
                  </a:lnTo>
                  <a:lnTo>
                    <a:pt x="2080613" y="483861"/>
                  </a:lnTo>
                  <a:lnTo>
                    <a:pt x="2101086" y="523229"/>
                  </a:lnTo>
                  <a:lnTo>
                    <a:pt x="2119610" y="563424"/>
                  </a:lnTo>
                  <a:lnTo>
                    <a:pt x="2136190" y="604383"/>
                  </a:lnTo>
                  <a:lnTo>
                    <a:pt x="2150833" y="646044"/>
                  </a:lnTo>
                  <a:lnTo>
                    <a:pt x="2163544" y="688343"/>
                  </a:lnTo>
                  <a:lnTo>
                    <a:pt x="2174330" y="731219"/>
                  </a:lnTo>
                  <a:lnTo>
                    <a:pt x="2183197" y="774608"/>
                  </a:lnTo>
                  <a:lnTo>
                    <a:pt x="2190151" y="818447"/>
                  </a:lnTo>
                  <a:lnTo>
                    <a:pt x="2195198" y="862675"/>
                  </a:lnTo>
                  <a:lnTo>
                    <a:pt x="2198345" y="907228"/>
                  </a:lnTo>
                  <a:lnTo>
                    <a:pt x="2199596" y="952044"/>
                  </a:lnTo>
                  <a:lnTo>
                    <a:pt x="2198958" y="997060"/>
                  </a:lnTo>
                  <a:lnTo>
                    <a:pt x="2196438" y="1042214"/>
                  </a:lnTo>
                  <a:lnTo>
                    <a:pt x="2192042" y="1087442"/>
                  </a:lnTo>
                  <a:lnTo>
                    <a:pt x="2185774" y="1132683"/>
                  </a:lnTo>
                  <a:lnTo>
                    <a:pt x="2177643" y="1177872"/>
                  </a:lnTo>
                  <a:lnTo>
                    <a:pt x="2167653" y="1222949"/>
                  </a:lnTo>
                  <a:lnTo>
                    <a:pt x="2155811" y="1267849"/>
                  </a:lnTo>
                  <a:lnTo>
                    <a:pt x="2142122" y="1312511"/>
                  </a:lnTo>
                  <a:lnTo>
                    <a:pt x="2126593" y="1356872"/>
                  </a:lnTo>
                  <a:lnTo>
                    <a:pt x="2109231" y="1400869"/>
                  </a:lnTo>
                  <a:lnTo>
                    <a:pt x="2090040" y="1444439"/>
                  </a:lnTo>
                  <a:lnTo>
                    <a:pt x="2069028" y="1487520"/>
                  </a:lnTo>
                  <a:lnTo>
                    <a:pt x="2046199" y="1530048"/>
                  </a:lnTo>
                  <a:lnTo>
                    <a:pt x="2021561" y="1571963"/>
                  </a:lnTo>
                  <a:lnTo>
                    <a:pt x="1995120" y="1613200"/>
                  </a:lnTo>
                  <a:lnTo>
                    <a:pt x="1966880" y="1653697"/>
                  </a:lnTo>
                  <a:lnTo>
                    <a:pt x="1936849" y="1693391"/>
                  </a:lnTo>
                  <a:lnTo>
                    <a:pt x="1905033" y="1732220"/>
                  </a:lnTo>
                  <a:lnTo>
                    <a:pt x="1871438" y="1770121"/>
                  </a:lnTo>
                  <a:lnTo>
                    <a:pt x="1836069" y="1807031"/>
                  </a:lnTo>
                  <a:lnTo>
                    <a:pt x="1798933" y="1842888"/>
                  </a:lnTo>
                  <a:lnTo>
                    <a:pt x="1762025" y="1877178"/>
                  </a:lnTo>
                  <a:lnTo>
                    <a:pt x="1725118" y="1911468"/>
                  </a:lnTo>
                  <a:lnTo>
                    <a:pt x="986972" y="2597268"/>
                  </a:lnTo>
                  <a:lnTo>
                    <a:pt x="950065" y="2631558"/>
                  </a:lnTo>
                  <a:lnTo>
                    <a:pt x="915090" y="2593915"/>
                  </a:lnTo>
                  <a:lnTo>
                    <a:pt x="880117" y="2556273"/>
                  </a:lnTo>
                  <a:lnTo>
                    <a:pt x="845145" y="2518630"/>
                  </a:lnTo>
                  <a:lnTo>
                    <a:pt x="810176" y="2480988"/>
                  </a:lnTo>
                  <a:lnTo>
                    <a:pt x="775208" y="2443346"/>
                  </a:lnTo>
                  <a:lnTo>
                    <a:pt x="740241" y="2405705"/>
                  </a:lnTo>
                  <a:lnTo>
                    <a:pt x="705275" y="2368064"/>
                  </a:lnTo>
                  <a:lnTo>
                    <a:pt x="670311" y="2330424"/>
                  </a:lnTo>
                  <a:lnTo>
                    <a:pt x="635348" y="2292784"/>
                  </a:lnTo>
                  <a:lnTo>
                    <a:pt x="600386" y="2255146"/>
                  </a:lnTo>
                  <a:lnTo>
                    <a:pt x="565425" y="2217508"/>
                  </a:lnTo>
                  <a:lnTo>
                    <a:pt x="530465" y="2179872"/>
                  </a:lnTo>
                  <a:lnTo>
                    <a:pt x="495505" y="2142237"/>
                  </a:lnTo>
                  <a:lnTo>
                    <a:pt x="460547" y="2104602"/>
                  </a:lnTo>
                  <a:lnTo>
                    <a:pt x="425588" y="2066970"/>
                  </a:lnTo>
                  <a:lnTo>
                    <a:pt x="390631" y="2029338"/>
                  </a:lnTo>
                  <a:lnTo>
                    <a:pt x="355673" y="1991709"/>
                  </a:lnTo>
                  <a:lnTo>
                    <a:pt x="320716" y="1954080"/>
                  </a:lnTo>
                  <a:lnTo>
                    <a:pt x="285759" y="1916454"/>
                  </a:lnTo>
                  <a:lnTo>
                    <a:pt x="250803" y="1878829"/>
                  </a:lnTo>
                  <a:lnTo>
                    <a:pt x="220491" y="1844525"/>
                  </a:lnTo>
                  <a:lnTo>
                    <a:pt x="192159" y="1809082"/>
                  </a:lnTo>
                  <a:lnTo>
                    <a:pt x="165801" y="1772563"/>
                  </a:lnTo>
                  <a:lnTo>
                    <a:pt x="141411" y="1735030"/>
                  </a:lnTo>
                  <a:lnTo>
                    <a:pt x="118982" y="1696545"/>
                  </a:lnTo>
                  <a:lnTo>
                    <a:pt x="98509" y="1657172"/>
                  </a:lnTo>
                  <a:lnTo>
                    <a:pt x="79985" y="1616973"/>
                  </a:lnTo>
                  <a:lnTo>
                    <a:pt x="63405" y="1576010"/>
                  </a:lnTo>
                  <a:lnTo>
                    <a:pt x="48763" y="1534346"/>
                  </a:lnTo>
                  <a:lnTo>
                    <a:pt x="36051" y="1492045"/>
                  </a:lnTo>
                  <a:lnTo>
                    <a:pt x="25265" y="1449167"/>
                  </a:lnTo>
                  <a:lnTo>
                    <a:pt x="16398" y="1405777"/>
                  </a:lnTo>
                  <a:lnTo>
                    <a:pt x="9444" y="1361936"/>
                  </a:lnTo>
                  <a:lnTo>
                    <a:pt x="4397" y="1317708"/>
                  </a:lnTo>
                  <a:lnTo>
                    <a:pt x="1251" y="1273154"/>
                  </a:lnTo>
                  <a:lnTo>
                    <a:pt x="0" y="1228338"/>
                  </a:lnTo>
                  <a:lnTo>
                    <a:pt x="637" y="1183321"/>
                  </a:lnTo>
                  <a:lnTo>
                    <a:pt x="3157" y="1138168"/>
                  </a:lnTo>
                  <a:lnTo>
                    <a:pt x="7554" y="1092940"/>
                  </a:lnTo>
                  <a:lnTo>
                    <a:pt x="13821" y="1047699"/>
                  </a:lnTo>
                  <a:lnTo>
                    <a:pt x="21953" y="1002509"/>
                  </a:lnTo>
                  <a:lnTo>
                    <a:pt x="31943" y="957433"/>
                  </a:lnTo>
                  <a:lnTo>
                    <a:pt x="43785" y="912531"/>
                  </a:lnTo>
                  <a:lnTo>
                    <a:pt x="57473" y="867869"/>
                  </a:lnTo>
                  <a:lnTo>
                    <a:pt x="73002" y="823507"/>
                  </a:lnTo>
                  <a:lnTo>
                    <a:pt x="90365" y="779509"/>
                  </a:lnTo>
                  <a:lnTo>
                    <a:pt x="109555" y="735937"/>
                  </a:lnTo>
                  <a:lnTo>
                    <a:pt x="130568" y="692854"/>
                  </a:lnTo>
                  <a:lnTo>
                    <a:pt x="153396" y="650322"/>
                  </a:lnTo>
                  <a:lnTo>
                    <a:pt x="178034" y="608404"/>
                  </a:lnTo>
                  <a:lnTo>
                    <a:pt x="204476" y="567163"/>
                  </a:lnTo>
                  <a:lnTo>
                    <a:pt x="232715" y="526660"/>
                  </a:lnTo>
                  <a:lnTo>
                    <a:pt x="262746" y="486960"/>
                  </a:lnTo>
                  <a:lnTo>
                    <a:pt x="294562" y="448125"/>
                  </a:lnTo>
                  <a:lnTo>
                    <a:pt x="328158" y="410216"/>
                  </a:lnTo>
                  <a:lnTo>
                    <a:pt x="363527" y="373297"/>
                  </a:lnTo>
                  <a:lnTo>
                    <a:pt x="400663" y="337430"/>
                  </a:lnTo>
                  <a:lnTo>
                    <a:pt x="439151" y="303040"/>
                  </a:lnTo>
                  <a:lnTo>
                    <a:pt x="478560" y="270489"/>
                  </a:lnTo>
                  <a:lnTo>
                    <a:pt x="518827" y="239779"/>
                  </a:lnTo>
                  <a:lnTo>
                    <a:pt x="559889" y="210912"/>
                  </a:lnTo>
                  <a:lnTo>
                    <a:pt x="601682" y="183888"/>
                  </a:lnTo>
                  <a:lnTo>
                    <a:pt x="644144" y="158710"/>
                  </a:lnTo>
                  <a:lnTo>
                    <a:pt x="687212" y="135378"/>
                  </a:lnTo>
                  <a:lnTo>
                    <a:pt x="730823" y="113895"/>
                  </a:lnTo>
                  <a:lnTo>
                    <a:pt x="774914" y="94262"/>
                  </a:lnTo>
                  <a:lnTo>
                    <a:pt x="819422" y="76480"/>
                  </a:lnTo>
                  <a:lnTo>
                    <a:pt x="864284" y="60551"/>
                  </a:lnTo>
                  <a:lnTo>
                    <a:pt x="909437" y="46477"/>
                  </a:lnTo>
                  <a:lnTo>
                    <a:pt x="954819" y="34258"/>
                  </a:lnTo>
                  <a:lnTo>
                    <a:pt x="1000366" y="23896"/>
                  </a:lnTo>
                  <a:lnTo>
                    <a:pt x="1046015" y="15393"/>
                  </a:lnTo>
                  <a:lnTo>
                    <a:pt x="1091703" y="8751"/>
                  </a:lnTo>
                  <a:lnTo>
                    <a:pt x="1137368" y="3970"/>
                  </a:lnTo>
                  <a:lnTo>
                    <a:pt x="1182947" y="1052"/>
                  </a:lnTo>
                  <a:lnTo>
                    <a:pt x="1228376" y="0"/>
                  </a:lnTo>
                  <a:lnTo>
                    <a:pt x="1273593" y="813"/>
                  </a:lnTo>
                  <a:lnTo>
                    <a:pt x="1318534" y="3494"/>
                  </a:lnTo>
                  <a:lnTo>
                    <a:pt x="1363137" y="8044"/>
                  </a:lnTo>
                  <a:lnTo>
                    <a:pt x="1407339" y="14465"/>
                  </a:lnTo>
                  <a:lnTo>
                    <a:pt x="1451077" y="22758"/>
                  </a:lnTo>
                  <a:lnTo>
                    <a:pt x="1494287" y="32925"/>
                  </a:lnTo>
                  <a:lnTo>
                    <a:pt x="1536908" y="44967"/>
                  </a:lnTo>
                  <a:lnTo>
                    <a:pt x="1578876" y="58886"/>
                  </a:lnTo>
                  <a:lnTo>
                    <a:pt x="1620128" y="74683"/>
                  </a:lnTo>
                  <a:lnTo>
                    <a:pt x="1660601" y="92359"/>
                  </a:lnTo>
                  <a:lnTo>
                    <a:pt x="1700232" y="111917"/>
                  </a:lnTo>
                  <a:lnTo>
                    <a:pt x="1738958" y="133357"/>
                  </a:lnTo>
                  <a:lnTo>
                    <a:pt x="1776717" y="156681"/>
                  </a:lnTo>
                  <a:lnTo>
                    <a:pt x="1813445" y="181891"/>
                  </a:lnTo>
                  <a:lnTo>
                    <a:pt x="1849080" y="208988"/>
                  </a:lnTo>
                  <a:lnTo>
                    <a:pt x="1883558" y="237973"/>
                  </a:lnTo>
                  <a:lnTo>
                    <a:pt x="1916816" y="268849"/>
                  </a:lnTo>
                  <a:lnTo>
                    <a:pt x="1948793" y="301616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41167" y="1008379"/>
            <a:ext cx="14693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800" spc="3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are ready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learn about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Python!!!</a:t>
            </a:r>
            <a:r>
              <a:rPr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Kevin </a:t>
            </a:r>
            <a:r>
              <a:rPr sz="1800" spc="-3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getting</a:t>
            </a:r>
            <a:r>
              <a:rPr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one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 us.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85338" y="4086732"/>
            <a:ext cx="2006600" cy="1970405"/>
            <a:chOff x="9225788" y="4135628"/>
            <a:chExt cx="2006600" cy="1970405"/>
          </a:xfrm>
        </p:grpSpPr>
        <p:sp>
          <p:nvSpPr>
            <p:cNvPr id="11" name="object 11"/>
            <p:cNvSpPr/>
            <p:nvPr/>
          </p:nvSpPr>
          <p:spPr>
            <a:xfrm>
              <a:off x="9238488" y="4148328"/>
              <a:ext cx="1981200" cy="1945005"/>
            </a:xfrm>
            <a:custGeom>
              <a:avLst/>
              <a:gdLst/>
              <a:ahLst/>
              <a:cxnLst/>
              <a:rect l="l" t="t" r="r" b="b"/>
              <a:pathLst>
                <a:path w="1981200" h="1945004">
                  <a:moveTo>
                    <a:pt x="990600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1142" y="1019421"/>
                  </a:lnTo>
                  <a:lnTo>
                    <a:pt x="4534" y="1065952"/>
                  </a:lnTo>
                  <a:lnTo>
                    <a:pt x="10124" y="1111853"/>
                  </a:lnTo>
                  <a:lnTo>
                    <a:pt x="17861" y="1157074"/>
                  </a:lnTo>
                  <a:lnTo>
                    <a:pt x="27691" y="1201563"/>
                  </a:lnTo>
                  <a:lnTo>
                    <a:pt x="39565" y="1245270"/>
                  </a:lnTo>
                  <a:lnTo>
                    <a:pt x="53428" y="1288143"/>
                  </a:lnTo>
                  <a:lnTo>
                    <a:pt x="69231" y="1330133"/>
                  </a:lnTo>
                  <a:lnTo>
                    <a:pt x="86920" y="1371187"/>
                  </a:lnTo>
                  <a:lnTo>
                    <a:pt x="106444" y="1411255"/>
                  </a:lnTo>
                  <a:lnTo>
                    <a:pt x="127751" y="1450285"/>
                  </a:lnTo>
                  <a:lnTo>
                    <a:pt x="150789" y="1488228"/>
                  </a:lnTo>
                  <a:lnTo>
                    <a:pt x="175506" y="1525032"/>
                  </a:lnTo>
                  <a:lnTo>
                    <a:pt x="201851" y="1560646"/>
                  </a:lnTo>
                  <a:lnTo>
                    <a:pt x="229771" y="1595020"/>
                  </a:lnTo>
                  <a:lnTo>
                    <a:pt x="259215" y="1628101"/>
                  </a:lnTo>
                  <a:lnTo>
                    <a:pt x="290131" y="1659840"/>
                  </a:lnTo>
                  <a:lnTo>
                    <a:pt x="322466" y="1690186"/>
                  </a:lnTo>
                  <a:lnTo>
                    <a:pt x="356170" y="1719087"/>
                  </a:lnTo>
                  <a:lnTo>
                    <a:pt x="391189" y="1746492"/>
                  </a:lnTo>
                  <a:lnTo>
                    <a:pt x="427473" y="1772351"/>
                  </a:lnTo>
                  <a:lnTo>
                    <a:pt x="464969" y="1796613"/>
                  </a:lnTo>
                  <a:lnTo>
                    <a:pt x="503626" y="1819226"/>
                  </a:lnTo>
                  <a:lnTo>
                    <a:pt x="543391" y="1840140"/>
                  </a:lnTo>
                  <a:lnTo>
                    <a:pt x="584213" y="1859305"/>
                  </a:lnTo>
                  <a:lnTo>
                    <a:pt x="626039" y="1876668"/>
                  </a:lnTo>
                  <a:lnTo>
                    <a:pt x="668819" y="1892179"/>
                  </a:lnTo>
                  <a:lnTo>
                    <a:pt x="712499" y="1905787"/>
                  </a:lnTo>
                  <a:lnTo>
                    <a:pt x="757029" y="1917442"/>
                  </a:lnTo>
                  <a:lnTo>
                    <a:pt x="802356" y="1927091"/>
                  </a:lnTo>
                  <a:lnTo>
                    <a:pt x="848429" y="1934685"/>
                  </a:lnTo>
                  <a:lnTo>
                    <a:pt x="895195" y="1940173"/>
                  </a:lnTo>
                  <a:lnTo>
                    <a:pt x="942602" y="1943502"/>
                  </a:lnTo>
                  <a:lnTo>
                    <a:pt x="990600" y="1944624"/>
                  </a:lnTo>
                  <a:lnTo>
                    <a:pt x="1038597" y="1943502"/>
                  </a:lnTo>
                  <a:lnTo>
                    <a:pt x="1086004" y="1940173"/>
                  </a:lnTo>
                  <a:lnTo>
                    <a:pt x="1132770" y="1934685"/>
                  </a:lnTo>
                  <a:lnTo>
                    <a:pt x="1178843" y="1927091"/>
                  </a:lnTo>
                  <a:lnTo>
                    <a:pt x="1224170" y="1917442"/>
                  </a:lnTo>
                  <a:lnTo>
                    <a:pt x="1268700" y="1905787"/>
                  </a:lnTo>
                  <a:lnTo>
                    <a:pt x="1312380" y="1892179"/>
                  </a:lnTo>
                  <a:lnTo>
                    <a:pt x="1355160" y="1876668"/>
                  </a:lnTo>
                  <a:lnTo>
                    <a:pt x="1396986" y="1859305"/>
                  </a:lnTo>
                  <a:lnTo>
                    <a:pt x="1437808" y="1840140"/>
                  </a:lnTo>
                  <a:lnTo>
                    <a:pt x="1477573" y="1819226"/>
                  </a:lnTo>
                  <a:lnTo>
                    <a:pt x="1516230" y="1796613"/>
                  </a:lnTo>
                  <a:lnTo>
                    <a:pt x="1553726" y="1772351"/>
                  </a:lnTo>
                  <a:lnTo>
                    <a:pt x="1590010" y="1746492"/>
                  </a:lnTo>
                  <a:lnTo>
                    <a:pt x="1625029" y="1719087"/>
                  </a:lnTo>
                  <a:lnTo>
                    <a:pt x="1658733" y="1690186"/>
                  </a:lnTo>
                  <a:lnTo>
                    <a:pt x="1691068" y="1659840"/>
                  </a:lnTo>
                  <a:lnTo>
                    <a:pt x="1721984" y="1628101"/>
                  </a:lnTo>
                  <a:lnTo>
                    <a:pt x="1751428" y="1595020"/>
                  </a:lnTo>
                  <a:lnTo>
                    <a:pt x="1779348" y="1560646"/>
                  </a:lnTo>
                  <a:lnTo>
                    <a:pt x="1805693" y="1525032"/>
                  </a:lnTo>
                  <a:lnTo>
                    <a:pt x="1830410" y="1488228"/>
                  </a:lnTo>
                  <a:lnTo>
                    <a:pt x="1853448" y="1450285"/>
                  </a:lnTo>
                  <a:lnTo>
                    <a:pt x="1874755" y="1411255"/>
                  </a:lnTo>
                  <a:lnTo>
                    <a:pt x="1894279" y="1371187"/>
                  </a:lnTo>
                  <a:lnTo>
                    <a:pt x="1911968" y="1330133"/>
                  </a:lnTo>
                  <a:lnTo>
                    <a:pt x="1927771" y="1288143"/>
                  </a:lnTo>
                  <a:lnTo>
                    <a:pt x="1941634" y="1245270"/>
                  </a:lnTo>
                  <a:lnTo>
                    <a:pt x="1953508" y="1201563"/>
                  </a:lnTo>
                  <a:lnTo>
                    <a:pt x="1963338" y="1157074"/>
                  </a:lnTo>
                  <a:lnTo>
                    <a:pt x="1971075" y="1111853"/>
                  </a:lnTo>
                  <a:lnTo>
                    <a:pt x="1976665" y="1065952"/>
                  </a:lnTo>
                  <a:lnTo>
                    <a:pt x="1980057" y="1019421"/>
                  </a:lnTo>
                  <a:lnTo>
                    <a:pt x="1981200" y="972312"/>
                  </a:lnTo>
                  <a:lnTo>
                    <a:pt x="1980057" y="925205"/>
                  </a:lnTo>
                  <a:lnTo>
                    <a:pt x="1976665" y="878677"/>
                  </a:lnTo>
                  <a:lnTo>
                    <a:pt x="1971075" y="832778"/>
                  </a:lnTo>
                  <a:lnTo>
                    <a:pt x="1963338" y="787560"/>
                  </a:lnTo>
                  <a:lnTo>
                    <a:pt x="1953508" y="743072"/>
                  </a:lnTo>
                  <a:lnTo>
                    <a:pt x="1941634" y="699367"/>
                  </a:lnTo>
                  <a:lnTo>
                    <a:pt x="1927771" y="656495"/>
                  </a:lnTo>
                  <a:lnTo>
                    <a:pt x="1911968" y="614506"/>
                  </a:lnTo>
                  <a:lnTo>
                    <a:pt x="1894279" y="573453"/>
                  </a:lnTo>
                  <a:lnTo>
                    <a:pt x="1874755" y="533385"/>
                  </a:lnTo>
                  <a:lnTo>
                    <a:pt x="1853448" y="494355"/>
                  </a:lnTo>
                  <a:lnTo>
                    <a:pt x="1830410" y="456412"/>
                  </a:lnTo>
                  <a:lnTo>
                    <a:pt x="1805693" y="419607"/>
                  </a:lnTo>
                  <a:lnTo>
                    <a:pt x="1779348" y="383993"/>
                  </a:lnTo>
                  <a:lnTo>
                    <a:pt x="1751428" y="349619"/>
                  </a:lnTo>
                  <a:lnTo>
                    <a:pt x="1721984" y="316537"/>
                  </a:lnTo>
                  <a:lnTo>
                    <a:pt x="1691068" y="284797"/>
                  </a:lnTo>
                  <a:lnTo>
                    <a:pt x="1658733" y="254451"/>
                  </a:lnTo>
                  <a:lnTo>
                    <a:pt x="1625029" y="225549"/>
                  </a:lnTo>
                  <a:lnTo>
                    <a:pt x="1590010" y="198142"/>
                  </a:lnTo>
                  <a:lnTo>
                    <a:pt x="1553726" y="172282"/>
                  </a:lnTo>
                  <a:lnTo>
                    <a:pt x="1516230" y="148020"/>
                  </a:lnTo>
                  <a:lnTo>
                    <a:pt x="1477573" y="125405"/>
                  </a:lnTo>
                  <a:lnTo>
                    <a:pt x="1437808" y="104490"/>
                  </a:lnTo>
                  <a:lnTo>
                    <a:pt x="1396986" y="85324"/>
                  </a:lnTo>
                  <a:lnTo>
                    <a:pt x="1355160" y="67960"/>
                  </a:lnTo>
                  <a:lnTo>
                    <a:pt x="1312380" y="52448"/>
                  </a:lnTo>
                  <a:lnTo>
                    <a:pt x="1268700" y="38839"/>
                  </a:lnTo>
                  <a:lnTo>
                    <a:pt x="1224170" y="27183"/>
                  </a:lnTo>
                  <a:lnTo>
                    <a:pt x="1178843" y="17533"/>
                  </a:lnTo>
                  <a:lnTo>
                    <a:pt x="1132770" y="9939"/>
                  </a:lnTo>
                  <a:lnTo>
                    <a:pt x="1086004" y="4451"/>
                  </a:lnTo>
                  <a:lnTo>
                    <a:pt x="1038597" y="1121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8488" y="4148328"/>
              <a:ext cx="1981200" cy="1945005"/>
            </a:xfrm>
            <a:custGeom>
              <a:avLst/>
              <a:gdLst/>
              <a:ahLst/>
              <a:cxnLst/>
              <a:rect l="l" t="t" r="r" b="b"/>
              <a:pathLst>
                <a:path w="1981200" h="1945004">
                  <a:moveTo>
                    <a:pt x="990600" y="1944624"/>
                  </a:moveTo>
                  <a:lnTo>
                    <a:pt x="942602" y="1943502"/>
                  </a:lnTo>
                  <a:lnTo>
                    <a:pt x="895195" y="1940173"/>
                  </a:lnTo>
                  <a:lnTo>
                    <a:pt x="848429" y="1934685"/>
                  </a:lnTo>
                  <a:lnTo>
                    <a:pt x="802356" y="1927091"/>
                  </a:lnTo>
                  <a:lnTo>
                    <a:pt x="757029" y="1917442"/>
                  </a:lnTo>
                  <a:lnTo>
                    <a:pt x="712499" y="1905787"/>
                  </a:lnTo>
                  <a:lnTo>
                    <a:pt x="668819" y="1892179"/>
                  </a:lnTo>
                  <a:lnTo>
                    <a:pt x="626039" y="1876668"/>
                  </a:lnTo>
                  <a:lnTo>
                    <a:pt x="584213" y="1859305"/>
                  </a:lnTo>
                  <a:lnTo>
                    <a:pt x="543391" y="1840140"/>
                  </a:lnTo>
                  <a:lnTo>
                    <a:pt x="503626" y="1819226"/>
                  </a:lnTo>
                  <a:lnTo>
                    <a:pt x="464969" y="1796613"/>
                  </a:lnTo>
                  <a:lnTo>
                    <a:pt x="427473" y="1772351"/>
                  </a:lnTo>
                  <a:lnTo>
                    <a:pt x="391189" y="1746492"/>
                  </a:lnTo>
                  <a:lnTo>
                    <a:pt x="356170" y="1719087"/>
                  </a:lnTo>
                  <a:lnTo>
                    <a:pt x="322466" y="1690186"/>
                  </a:lnTo>
                  <a:lnTo>
                    <a:pt x="290131" y="1659840"/>
                  </a:lnTo>
                  <a:lnTo>
                    <a:pt x="259215" y="1628101"/>
                  </a:lnTo>
                  <a:lnTo>
                    <a:pt x="229771" y="1595020"/>
                  </a:lnTo>
                  <a:lnTo>
                    <a:pt x="201851" y="1560646"/>
                  </a:lnTo>
                  <a:lnTo>
                    <a:pt x="175506" y="1525032"/>
                  </a:lnTo>
                  <a:lnTo>
                    <a:pt x="150789" y="1488228"/>
                  </a:lnTo>
                  <a:lnTo>
                    <a:pt x="127751" y="1450285"/>
                  </a:lnTo>
                  <a:lnTo>
                    <a:pt x="106444" y="1411255"/>
                  </a:lnTo>
                  <a:lnTo>
                    <a:pt x="86920" y="1371187"/>
                  </a:lnTo>
                  <a:lnTo>
                    <a:pt x="69231" y="1330133"/>
                  </a:lnTo>
                  <a:lnTo>
                    <a:pt x="53428" y="1288143"/>
                  </a:lnTo>
                  <a:lnTo>
                    <a:pt x="39565" y="1245270"/>
                  </a:lnTo>
                  <a:lnTo>
                    <a:pt x="27691" y="1201563"/>
                  </a:lnTo>
                  <a:lnTo>
                    <a:pt x="17861" y="1157074"/>
                  </a:lnTo>
                  <a:lnTo>
                    <a:pt x="10124" y="1111853"/>
                  </a:lnTo>
                  <a:lnTo>
                    <a:pt x="4534" y="1065952"/>
                  </a:lnTo>
                  <a:lnTo>
                    <a:pt x="1142" y="1019421"/>
                  </a:lnTo>
                  <a:lnTo>
                    <a:pt x="0" y="972312"/>
                  </a:lnTo>
                  <a:lnTo>
                    <a:pt x="0" y="921137"/>
                  </a:lnTo>
                  <a:lnTo>
                    <a:pt x="0" y="869963"/>
                  </a:lnTo>
                  <a:lnTo>
                    <a:pt x="0" y="0"/>
                  </a:lnTo>
                  <a:lnTo>
                    <a:pt x="52136" y="0"/>
                  </a:lnTo>
                  <a:lnTo>
                    <a:pt x="990600" y="0"/>
                  </a:lnTo>
                  <a:lnTo>
                    <a:pt x="1038597" y="1121"/>
                  </a:lnTo>
                  <a:lnTo>
                    <a:pt x="1086004" y="4451"/>
                  </a:lnTo>
                  <a:lnTo>
                    <a:pt x="1132770" y="9939"/>
                  </a:lnTo>
                  <a:lnTo>
                    <a:pt x="1178843" y="17533"/>
                  </a:lnTo>
                  <a:lnTo>
                    <a:pt x="1224170" y="27183"/>
                  </a:lnTo>
                  <a:lnTo>
                    <a:pt x="1268700" y="38839"/>
                  </a:lnTo>
                  <a:lnTo>
                    <a:pt x="1312380" y="52448"/>
                  </a:lnTo>
                  <a:lnTo>
                    <a:pt x="1355160" y="67960"/>
                  </a:lnTo>
                  <a:lnTo>
                    <a:pt x="1396986" y="85324"/>
                  </a:lnTo>
                  <a:lnTo>
                    <a:pt x="1437808" y="104490"/>
                  </a:lnTo>
                  <a:lnTo>
                    <a:pt x="1477573" y="125405"/>
                  </a:lnTo>
                  <a:lnTo>
                    <a:pt x="1516230" y="148020"/>
                  </a:lnTo>
                  <a:lnTo>
                    <a:pt x="1553726" y="172282"/>
                  </a:lnTo>
                  <a:lnTo>
                    <a:pt x="1590010" y="198142"/>
                  </a:lnTo>
                  <a:lnTo>
                    <a:pt x="1625029" y="225549"/>
                  </a:lnTo>
                  <a:lnTo>
                    <a:pt x="1658733" y="254451"/>
                  </a:lnTo>
                  <a:lnTo>
                    <a:pt x="1691068" y="284797"/>
                  </a:lnTo>
                  <a:lnTo>
                    <a:pt x="1721984" y="316537"/>
                  </a:lnTo>
                  <a:lnTo>
                    <a:pt x="1751428" y="349619"/>
                  </a:lnTo>
                  <a:lnTo>
                    <a:pt x="1779348" y="383993"/>
                  </a:lnTo>
                  <a:lnTo>
                    <a:pt x="1805693" y="419607"/>
                  </a:lnTo>
                  <a:lnTo>
                    <a:pt x="1830410" y="456412"/>
                  </a:lnTo>
                  <a:lnTo>
                    <a:pt x="1853448" y="494355"/>
                  </a:lnTo>
                  <a:lnTo>
                    <a:pt x="1874755" y="533385"/>
                  </a:lnTo>
                  <a:lnTo>
                    <a:pt x="1894279" y="573453"/>
                  </a:lnTo>
                  <a:lnTo>
                    <a:pt x="1911968" y="614506"/>
                  </a:lnTo>
                  <a:lnTo>
                    <a:pt x="1927771" y="656495"/>
                  </a:lnTo>
                  <a:lnTo>
                    <a:pt x="1941634" y="699367"/>
                  </a:lnTo>
                  <a:lnTo>
                    <a:pt x="1953508" y="743072"/>
                  </a:lnTo>
                  <a:lnTo>
                    <a:pt x="1963338" y="787560"/>
                  </a:lnTo>
                  <a:lnTo>
                    <a:pt x="1971075" y="832778"/>
                  </a:lnTo>
                  <a:lnTo>
                    <a:pt x="1976665" y="878677"/>
                  </a:lnTo>
                  <a:lnTo>
                    <a:pt x="1980057" y="925205"/>
                  </a:lnTo>
                  <a:lnTo>
                    <a:pt x="1981200" y="972312"/>
                  </a:lnTo>
                  <a:lnTo>
                    <a:pt x="1980057" y="1019421"/>
                  </a:lnTo>
                  <a:lnTo>
                    <a:pt x="1976665" y="1065952"/>
                  </a:lnTo>
                  <a:lnTo>
                    <a:pt x="1971075" y="1111853"/>
                  </a:lnTo>
                  <a:lnTo>
                    <a:pt x="1963338" y="1157074"/>
                  </a:lnTo>
                  <a:lnTo>
                    <a:pt x="1953508" y="1201563"/>
                  </a:lnTo>
                  <a:lnTo>
                    <a:pt x="1941634" y="1245270"/>
                  </a:lnTo>
                  <a:lnTo>
                    <a:pt x="1927771" y="1288143"/>
                  </a:lnTo>
                  <a:lnTo>
                    <a:pt x="1911968" y="1330133"/>
                  </a:lnTo>
                  <a:lnTo>
                    <a:pt x="1894279" y="1371187"/>
                  </a:lnTo>
                  <a:lnTo>
                    <a:pt x="1874755" y="1411255"/>
                  </a:lnTo>
                  <a:lnTo>
                    <a:pt x="1853448" y="1450285"/>
                  </a:lnTo>
                  <a:lnTo>
                    <a:pt x="1830410" y="1488228"/>
                  </a:lnTo>
                  <a:lnTo>
                    <a:pt x="1805693" y="1525032"/>
                  </a:lnTo>
                  <a:lnTo>
                    <a:pt x="1779348" y="1560646"/>
                  </a:lnTo>
                  <a:lnTo>
                    <a:pt x="1751428" y="1595020"/>
                  </a:lnTo>
                  <a:lnTo>
                    <a:pt x="1721984" y="1628101"/>
                  </a:lnTo>
                  <a:lnTo>
                    <a:pt x="1691068" y="1659840"/>
                  </a:lnTo>
                  <a:lnTo>
                    <a:pt x="1658733" y="1690186"/>
                  </a:lnTo>
                  <a:lnTo>
                    <a:pt x="1625029" y="1719087"/>
                  </a:lnTo>
                  <a:lnTo>
                    <a:pt x="1590010" y="1746492"/>
                  </a:lnTo>
                  <a:lnTo>
                    <a:pt x="1553726" y="1772351"/>
                  </a:lnTo>
                  <a:lnTo>
                    <a:pt x="1516230" y="1796613"/>
                  </a:lnTo>
                  <a:lnTo>
                    <a:pt x="1477573" y="1819226"/>
                  </a:lnTo>
                  <a:lnTo>
                    <a:pt x="1437808" y="1840140"/>
                  </a:lnTo>
                  <a:lnTo>
                    <a:pt x="1396986" y="1859305"/>
                  </a:lnTo>
                  <a:lnTo>
                    <a:pt x="1355160" y="1876668"/>
                  </a:lnTo>
                  <a:lnTo>
                    <a:pt x="1312380" y="1892179"/>
                  </a:lnTo>
                  <a:lnTo>
                    <a:pt x="1268700" y="1905787"/>
                  </a:lnTo>
                  <a:lnTo>
                    <a:pt x="1224170" y="1917442"/>
                  </a:lnTo>
                  <a:lnTo>
                    <a:pt x="1178843" y="1927091"/>
                  </a:lnTo>
                  <a:lnTo>
                    <a:pt x="1132770" y="1934685"/>
                  </a:lnTo>
                  <a:lnTo>
                    <a:pt x="1086004" y="1940173"/>
                  </a:lnTo>
                  <a:lnTo>
                    <a:pt x="1038597" y="1943502"/>
                  </a:lnTo>
                  <a:lnTo>
                    <a:pt x="990600" y="1944624"/>
                  </a:lnTo>
                  <a:close/>
                </a:path>
              </a:pathLst>
            </a:custGeom>
            <a:ln w="25400">
              <a:solidFill>
                <a:srgbClr val="974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27591" y="4510278"/>
            <a:ext cx="15220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Calibri"/>
                <a:cs typeface="Calibri"/>
              </a:rPr>
              <a:t>Ta</a:t>
            </a:r>
            <a:r>
              <a:rPr sz="1800" spc="-10" dirty="0">
                <a:latin typeface="Calibri"/>
                <a:cs typeface="Calibri"/>
              </a:rPr>
              <a:t> da!!!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Dipankar,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got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Python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lesson.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67" y="3276600"/>
            <a:ext cx="5132832" cy="27706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66230" y="1043432"/>
            <a:ext cx="4139565" cy="4147185"/>
            <a:chOff x="6666230" y="1043432"/>
            <a:chExt cx="4139565" cy="41471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230" y="1043432"/>
              <a:ext cx="4139183" cy="41470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8056" y="3520439"/>
              <a:ext cx="1377696" cy="135331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05452" y="509786"/>
            <a:ext cx="2225040" cy="2657475"/>
            <a:chOff x="2305452" y="509786"/>
            <a:chExt cx="2225040" cy="2657475"/>
          </a:xfrm>
        </p:grpSpPr>
        <p:sp>
          <p:nvSpPr>
            <p:cNvPr id="7" name="object 7"/>
            <p:cNvSpPr/>
            <p:nvPr/>
          </p:nvSpPr>
          <p:spPr>
            <a:xfrm>
              <a:off x="2318152" y="522486"/>
              <a:ext cx="2199640" cy="2632075"/>
            </a:xfrm>
            <a:custGeom>
              <a:avLst/>
              <a:gdLst/>
              <a:ahLst/>
              <a:cxnLst/>
              <a:rect l="l" t="t" r="r" b="b"/>
              <a:pathLst>
                <a:path w="2199640" h="2632075">
                  <a:moveTo>
                    <a:pt x="1228376" y="0"/>
                  </a:moveTo>
                  <a:lnTo>
                    <a:pt x="1182947" y="1052"/>
                  </a:lnTo>
                  <a:lnTo>
                    <a:pt x="1137368" y="3970"/>
                  </a:lnTo>
                  <a:lnTo>
                    <a:pt x="1091703" y="8751"/>
                  </a:lnTo>
                  <a:lnTo>
                    <a:pt x="1046015" y="15393"/>
                  </a:lnTo>
                  <a:lnTo>
                    <a:pt x="1000366" y="23896"/>
                  </a:lnTo>
                  <a:lnTo>
                    <a:pt x="954819" y="34258"/>
                  </a:lnTo>
                  <a:lnTo>
                    <a:pt x="909437" y="46477"/>
                  </a:lnTo>
                  <a:lnTo>
                    <a:pt x="864284" y="60551"/>
                  </a:lnTo>
                  <a:lnTo>
                    <a:pt x="819422" y="76480"/>
                  </a:lnTo>
                  <a:lnTo>
                    <a:pt x="774914" y="94262"/>
                  </a:lnTo>
                  <a:lnTo>
                    <a:pt x="730823" y="113895"/>
                  </a:lnTo>
                  <a:lnTo>
                    <a:pt x="687212" y="135378"/>
                  </a:lnTo>
                  <a:lnTo>
                    <a:pt x="644144" y="158710"/>
                  </a:lnTo>
                  <a:lnTo>
                    <a:pt x="601682" y="183888"/>
                  </a:lnTo>
                  <a:lnTo>
                    <a:pt x="559889" y="210912"/>
                  </a:lnTo>
                  <a:lnTo>
                    <a:pt x="518827" y="239779"/>
                  </a:lnTo>
                  <a:lnTo>
                    <a:pt x="478560" y="270489"/>
                  </a:lnTo>
                  <a:lnTo>
                    <a:pt x="439151" y="303040"/>
                  </a:lnTo>
                  <a:lnTo>
                    <a:pt x="400663" y="337430"/>
                  </a:lnTo>
                  <a:lnTo>
                    <a:pt x="363527" y="373297"/>
                  </a:lnTo>
                  <a:lnTo>
                    <a:pt x="328158" y="410216"/>
                  </a:lnTo>
                  <a:lnTo>
                    <a:pt x="294562" y="448125"/>
                  </a:lnTo>
                  <a:lnTo>
                    <a:pt x="262746" y="486960"/>
                  </a:lnTo>
                  <a:lnTo>
                    <a:pt x="232715" y="526660"/>
                  </a:lnTo>
                  <a:lnTo>
                    <a:pt x="204476" y="567163"/>
                  </a:lnTo>
                  <a:lnTo>
                    <a:pt x="178034" y="608404"/>
                  </a:lnTo>
                  <a:lnTo>
                    <a:pt x="153396" y="650322"/>
                  </a:lnTo>
                  <a:lnTo>
                    <a:pt x="130568" y="692854"/>
                  </a:lnTo>
                  <a:lnTo>
                    <a:pt x="109555" y="735937"/>
                  </a:lnTo>
                  <a:lnTo>
                    <a:pt x="90365" y="779509"/>
                  </a:lnTo>
                  <a:lnTo>
                    <a:pt x="73002" y="823507"/>
                  </a:lnTo>
                  <a:lnTo>
                    <a:pt x="57473" y="867869"/>
                  </a:lnTo>
                  <a:lnTo>
                    <a:pt x="43785" y="912531"/>
                  </a:lnTo>
                  <a:lnTo>
                    <a:pt x="31943" y="957433"/>
                  </a:lnTo>
                  <a:lnTo>
                    <a:pt x="21953" y="1002509"/>
                  </a:lnTo>
                  <a:lnTo>
                    <a:pt x="13821" y="1047699"/>
                  </a:lnTo>
                  <a:lnTo>
                    <a:pt x="7554" y="1092940"/>
                  </a:lnTo>
                  <a:lnTo>
                    <a:pt x="3157" y="1138168"/>
                  </a:lnTo>
                  <a:lnTo>
                    <a:pt x="637" y="1183321"/>
                  </a:lnTo>
                  <a:lnTo>
                    <a:pt x="0" y="1228338"/>
                  </a:lnTo>
                  <a:lnTo>
                    <a:pt x="1251" y="1273154"/>
                  </a:lnTo>
                  <a:lnTo>
                    <a:pt x="4397" y="1317708"/>
                  </a:lnTo>
                  <a:lnTo>
                    <a:pt x="9444" y="1361936"/>
                  </a:lnTo>
                  <a:lnTo>
                    <a:pt x="16398" y="1405777"/>
                  </a:lnTo>
                  <a:lnTo>
                    <a:pt x="25265" y="1449167"/>
                  </a:lnTo>
                  <a:lnTo>
                    <a:pt x="36051" y="1492045"/>
                  </a:lnTo>
                  <a:lnTo>
                    <a:pt x="48763" y="1534346"/>
                  </a:lnTo>
                  <a:lnTo>
                    <a:pt x="63405" y="1576010"/>
                  </a:lnTo>
                  <a:lnTo>
                    <a:pt x="79985" y="1616973"/>
                  </a:lnTo>
                  <a:lnTo>
                    <a:pt x="98509" y="1657172"/>
                  </a:lnTo>
                  <a:lnTo>
                    <a:pt x="118982" y="1696545"/>
                  </a:lnTo>
                  <a:lnTo>
                    <a:pt x="141411" y="1735030"/>
                  </a:lnTo>
                  <a:lnTo>
                    <a:pt x="165801" y="1772563"/>
                  </a:lnTo>
                  <a:lnTo>
                    <a:pt x="192159" y="1809082"/>
                  </a:lnTo>
                  <a:lnTo>
                    <a:pt x="220491" y="1844525"/>
                  </a:lnTo>
                  <a:lnTo>
                    <a:pt x="250803" y="1878829"/>
                  </a:lnTo>
                  <a:lnTo>
                    <a:pt x="950065" y="2631558"/>
                  </a:lnTo>
                  <a:lnTo>
                    <a:pt x="1798933" y="1842888"/>
                  </a:lnTo>
                  <a:lnTo>
                    <a:pt x="1836069" y="1807031"/>
                  </a:lnTo>
                  <a:lnTo>
                    <a:pt x="1871438" y="1770121"/>
                  </a:lnTo>
                  <a:lnTo>
                    <a:pt x="1905033" y="1732220"/>
                  </a:lnTo>
                  <a:lnTo>
                    <a:pt x="1936849" y="1693391"/>
                  </a:lnTo>
                  <a:lnTo>
                    <a:pt x="1966880" y="1653697"/>
                  </a:lnTo>
                  <a:lnTo>
                    <a:pt x="1995120" y="1613200"/>
                  </a:lnTo>
                  <a:lnTo>
                    <a:pt x="2021561" y="1571963"/>
                  </a:lnTo>
                  <a:lnTo>
                    <a:pt x="2046199" y="1530048"/>
                  </a:lnTo>
                  <a:lnTo>
                    <a:pt x="2069028" y="1487520"/>
                  </a:lnTo>
                  <a:lnTo>
                    <a:pt x="2090040" y="1444439"/>
                  </a:lnTo>
                  <a:lnTo>
                    <a:pt x="2109231" y="1400869"/>
                  </a:lnTo>
                  <a:lnTo>
                    <a:pt x="2126593" y="1356872"/>
                  </a:lnTo>
                  <a:lnTo>
                    <a:pt x="2142122" y="1312511"/>
                  </a:lnTo>
                  <a:lnTo>
                    <a:pt x="2155811" y="1267849"/>
                  </a:lnTo>
                  <a:lnTo>
                    <a:pt x="2167653" y="1222949"/>
                  </a:lnTo>
                  <a:lnTo>
                    <a:pt x="2177643" y="1177872"/>
                  </a:lnTo>
                  <a:lnTo>
                    <a:pt x="2185774" y="1132683"/>
                  </a:lnTo>
                  <a:lnTo>
                    <a:pt x="2192042" y="1087442"/>
                  </a:lnTo>
                  <a:lnTo>
                    <a:pt x="2196438" y="1042214"/>
                  </a:lnTo>
                  <a:lnTo>
                    <a:pt x="2198958" y="997060"/>
                  </a:lnTo>
                  <a:lnTo>
                    <a:pt x="2199596" y="952044"/>
                  </a:lnTo>
                  <a:lnTo>
                    <a:pt x="2198345" y="907228"/>
                  </a:lnTo>
                  <a:lnTo>
                    <a:pt x="2195198" y="862675"/>
                  </a:lnTo>
                  <a:lnTo>
                    <a:pt x="2190151" y="818447"/>
                  </a:lnTo>
                  <a:lnTo>
                    <a:pt x="2183197" y="774608"/>
                  </a:lnTo>
                  <a:lnTo>
                    <a:pt x="2174330" y="731219"/>
                  </a:lnTo>
                  <a:lnTo>
                    <a:pt x="2163544" y="688343"/>
                  </a:lnTo>
                  <a:lnTo>
                    <a:pt x="2150833" y="646044"/>
                  </a:lnTo>
                  <a:lnTo>
                    <a:pt x="2136190" y="604383"/>
                  </a:lnTo>
                  <a:lnTo>
                    <a:pt x="2119610" y="563424"/>
                  </a:lnTo>
                  <a:lnTo>
                    <a:pt x="2101086" y="523229"/>
                  </a:lnTo>
                  <a:lnTo>
                    <a:pt x="2080613" y="483861"/>
                  </a:lnTo>
                  <a:lnTo>
                    <a:pt x="2058185" y="445383"/>
                  </a:lnTo>
                  <a:lnTo>
                    <a:pt x="2033794" y="407856"/>
                  </a:lnTo>
                  <a:lnTo>
                    <a:pt x="2007436" y="371344"/>
                  </a:lnTo>
                  <a:lnTo>
                    <a:pt x="1979104" y="335910"/>
                  </a:lnTo>
                  <a:lnTo>
                    <a:pt x="1948793" y="301616"/>
                  </a:lnTo>
                  <a:lnTo>
                    <a:pt x="1916816" y="268849"/>
                  </a:lnTo>
                  <a:lnTo>
                    <a:pt x="1883558" y="237973"/>
                  </a:lnTo>
                  <a:lnTo>
                    <a:pt x="1849080" y="208988"/>
                  </a:lnTo>
                  <a:lnTo>
                    <a:pt x="1813445" y="181891"/>
                  </a:lnTo>
                  <a:lnTo>
                    <a:pt x="1776717" y="156681"/>
                  </a:lnTo>
                  <a:lnTo>
                    <a:pt x="1738958" y="133357"/>
                  </a:lnTo>
                  <a:lnTo>
                    <a:pt x="1700232" y="111917"/>
                  </a:lnTo>
                  <a:lnTo>
                    <a:pt x="1660601" y="92359"/>
                  </a:lnTo>
                  <a:lnTo>
                    <a:pt x="1620128" y="74683"/>
                  </a:lnTo>
                  <a:lnTo>
                    <a:pt x="1578876" y="58886"/>
                  </a:lnTo>
                  <a:lnTo>
                    <a:pt x="1536908" y="44967"/>
                  </a:lnTo>
                  <a:lnTo>
                    <a:pt x="1494287" y="32925"/>
                  </a:lnTo>
                  <a:lnTo>
                    <a:pt x="1451077" y="22758"/>
                  </a:lnTo>
                  <a:lnTo>
                    <a:pt x="1407339" y="14465"/>
                  </a:lnTo>
                  <a:lnTo>
                    <a:pt x="1363137" y="8044"/>
                  </a:lnTo>
                  <a:lnTo>
                    <a:pt x="1318534" y="3494"/>
                  </a:lnTo>
                  <a:lnTo>
                    <a:pt x="1273593" y="813"/>
                  </a:lnTo>
                  <a:lnTo>
                    <a:pt x="122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8152" y="522486"/>
              <a:ext cx="2199640" cy="2632075"/>
            </a:xfrm>
            <a:custGeom>
              <a:avLst/>
              <a:gdLst/>
              <a:ahLst/>
              <a:cxnLst/>
              <a:rect l="l" t="t" r="r" b="b"/>
              <a:pathLst>
                <a:path w="2199640" h="2632075">
                  <a:moveTo>
                    <a:pt x="1948793" y="301616"/>
                  </a:moveTo>
                  <a:lnTo>
                    <a:pt x="1979104" y="335910"/>
                  </a:lnTo>
                  <a:lnTo>
                    <a:pt x="2007436" y="371344"/>
                  </a:lnTo>
                  <a:lnTo>
                    <a:pt x="2033794" y="407856"/>
                  </a:lnTo>
                  <a:lnTo>
                    <a:pt x="2058185" y="445383"/>
                  </a:lnTo>
                  <a:lnTo>
                    <a:pt x="2080613" y="483861"/>
                  </a:lnTo>
                  <a:lnTo>
                    <a:pt x="2101086" y="523229"/>
                  </a:lnTo>
                  <a:lnTo>
                    <a:pt x="2119610" y="563424"/>
                  </a:lnTo>
                  <a:lnTo>
                    <a:pt x="2136190" y="604383"/>
                  </a:lnTo>
                  <a:lnTo>
                    <a:pt x="2150833" y="646044"/>
                  </a:lnTo>
                  <a:lnTo>
                    <a:pt x="2163544" y="688343"/>
                  </a:lnTo>
                  <a:lnTo>
                    <a:pt x="2174330" y="731219"/>
                  </a:lnTo>
                  <a:lnTo>
                    <a:pt x="2183197" y="774608"/>
                  </a:lnTo>
                  <a:lnTo>
                    <a:pt x="2190151" y="818447"/>
                  </a:lnTo>
                  <a:lnTo>
                    <a:pt x="2195198" y="862675"/>
                  </a:lnTo>
                  <a:lnTo>
                    <a:pt x="2198345" y="907228"/>
                  </a:lnTo>
                  <a:lnTo>
                    <a:pt x="2199596" y="952044"/>
                  </a:lnTo>
                  <a:lnTo>
                    <a:pt x="2198958" y="997060"/>
                  </a:lnTo>
                  <a:lnTo>
                    <a:pt x="2196438" y="1042214"/>
                  </a:lnTo>
                  <a:lnTo>
                    <a:pt x="2192042" y="1087442"/>
                  </a:lnTo>
                  <a:lnTo>
                    <a:pt x="2185774" y="1132683"/>
                  </a:lnTo>
                  <a:lnTo>
                    <a:pt x="2177643" y="1177872"/>
                  </a:lnTo>
                  <a:lnTo>
                    <a:pt x="2167653" y="1222949"/>
                  </a:lnTo>
                  <a:lnTo>
                    <a:pt x="2155811" y="1267849"/>
                  </a:lnTo>
                  <a:lnTo>
                    <a:pt x="2142122" y="1312511"/>
                  </a:lnTo>
                  <a:lnTo>
                    <a:pt x="2126593" y="1356872"/>
                  </a:lnTo>
                  <a:lnTo>
                    <a:pt x="2109231" y="1400869"/>
                  </a:lnTo>
                  <a:lnTo>
                    <a:pt x="2090040" y="1444439"/>
                  </a:lnTo>
                  <a:lnTo>
                    <a:pt x="2069028" y="1487520"/>
                  </a:lnTo>
                  <a:lnTo>
                    <a:pt x="2046199" y="1530048"/>
                  </a:lnTo>
                  <a:lnTo>
                    <a:pt x="2021561" y="1571963"/>
                  </a:lnTo>
                  <a:lnTo>
                    <a:pt x="1995120" y="1613200"/>
                  </a:lnTo>
                  <a:lnTo>
                    <a:pt x="1966880" y="1653697"/>
                  </a:lnTo>
                  <a:lnTo>
                    <a:pt x="1936849" y="1693391"/>
                  </a:lnTo>
                  <a:lnTo>
                    <a:pt x="1905033" y="1732220"/>
                  </a:lnTo>
                  <a:lnTo>
                    <a:pt x="1871438" y="1770121"/>
                  </a:lnTo>
                  <a:lnTo>
                    <a:pt x="1836069" y="1807031"/>
                  </a:lnTo>
                  <a:lnTo>
                    <a:pt x="1798933" y="1842888"/>
                  </a:lnTo>
                  <a:lnTo>
                    <a:pt x="1762025" y="1877178"/>
                  </a:lnTo>
                  <a:lnTo>
                    <a:pt x="1725118" y="1911468"/>
                  </a:lnTo>
                  <a:lnTo>
                    <a:pt x="986972" y="2597268"/>
                  </a:lnTo>
                  <a:lnTo>
                    <a:pt x="950065" y="2631558"/>
                  </a:lnTo>
                  <a:lnTo>
                    <a:pt x="915090" y="2593915"/>
                  </a:lnTo>
                  <a:lnTo>
                    <a:pt x="880117" y="2556273"/>
                  </a:lnTo>
                  <a:lnTo>
                    <a:pt x="845145" y="2518630"/>
                  </a:lnTo>
                  <a:lnTo>
                    <a:pt x="810176" y="2480988"/>
                  </a:lnTo>
                  <a:lnTo>
                    <a:pt x="775208" y="2443346"/>
                  </a:lnTo>
                  <a:lnTo>
                    <a:pt x="740241" y="2405705"/>
                  </a:lnTo>
                  <a:lnTo>
                    <a:pt x="705275" y="2368064"/>
                  </a:lnTo>
                  <a:lnTo>
                    <a:pt x="670311" y="2330424"/>
                  </a:lnTo>
                  <a:lnTo>
                    <a:pt x="635348" y="2292784"/>
                  </a:lnTo>
                  <a:lnTo>
                    <a:pt x="600386" y="2255146"/>
                  </a:lnTo>
                  <a:lnTo>
                    <a:pt x="565425" y="2217508"/>
                  </a:lnTo>
                  <a:lnTo>
                    <a:pt x="530465" y="2179872"/>
                  </a:lnTo>
                  <a:lnTo>
                    <a:pt x="495505" y="2142237"/>
                  </a:lnTo>
                  <a:lnTo>
                    <a:pt x="460547" y="2104602"/>
                  </a:lnTo>
                  <a:lnTo>
                    <a:pt x="425588" y="2066970"/>
                  </a:lnTo>
                  <a:lnTo>
                    <a:pt x="390631" y="2029338"/>
                  </a:lnTo>
                  <a:lnTo>
                    <a:pt x="355673" y="1991709"/>
                  </a:lnTo>
                  <a:lnTo>
                    <a:pt x="320716" y="1954080"/>
                  </a:lnTo>
                  <a:lnTo>
                    <a:pt x="285759" y="1916454"/>
                  </a:lnTo>
                  <a:lnTo>
                    <a:pt x="250803" y="1878829"/>
                  </a:lnTo>
                  <a:lnTo>
                    <a:pt x="220491" y="1844525"/>
                  </a:lnTo>
                  <a:lnTo>
                    <a:pt x="192159" y="1809082"/>
                  </a:lnTo>
                  <a:lnTo>
                    <a:pt x="165801" y="1772563"/>
                  </a:lnTo>
                  <a:lnTo>
                    <a:pt x="141411" y="1735030"/>
                  </a:lnTo>
                  <a:lnTo>
                    <a:pt x="118982" y="1696545"/>
                  </a:lnTo>
                  <a:lnTo>
                    <a:pt x="98509" y="1657172"/>
                  </a:lnTo>
                  <a:lnTo>
                    <a:pt x="79985" y="1616973"/>
                  </a:lnTo>
                  <a:lnTo>
                    <a:pt x="63405" y="1576010"/>
                  </a:lnTo>
                  <a:lnTo>
                    <a:pt x="48763" y="1534346"/>
                  </a:lnTo>
                  <a:lnTo>
                    <a:pt x="36051" y="1492045"/>
                  </a:lnTo>
                  <a:lnTo>
                    <a:pt x="25265" y="1449167"/>
                  </a:lnTo>
                  <a:lnTo>
                    <a:pt x="16398" y="1405777"/>
                  </a:lnTo>
                  <a:lnTo>
                    <a:pt x="9444" y="1361936"/>
                  </a:lnTo>
                  <a:lnTo>
                    <a:pt x="4397" y="1317708"/>
                  </a:lnTo>
                  <a:lnTo>
                    <a:pt x="1251" y="1273154"/>
                  </a:lnTo>
                  <a:lnTo>
                    <a:pt x="0" y="1228338"/>
                  </a:lnTo>
                  <a:lnTo>
                    <a:pt x="637" y="1183321"/>
                  </a:lnTo>
                  <a:lnTo>
                    <a:pt x="3157" y="1138168"/>
                  </a:lnTo>
                  <a:lnTo>
                    <a:pt x="7554" y="1092940"/>
                  </a:lnTo>
                  <a:lnTo>
                    <a:pt x="13821" y="1047699"/>
                  </a:lnTo>
                  <a:lnTo>
                    <a:pt x="21953" y="1002509"/>
                  </a:lnTo>
                  <a:lnTo>
                    <a:pt x="31943" y="957433"/>
                  </a:lnTo>
                  <a:lnTo>
                    <a:pt x="43785" y="912531"/>
                  </a:lnTo>
                  <a:lnTo>
                    <a:pt x="57473" y="867869"/>
                  </a:lnTo>
                  <a:lnTo>
                    <a:pt x="73002" y="823507"/>
                  </a:lnTo>
                  <a:lnTo>
                    <a:pt x="90365" y="779509"/>
                  </a:lnTo>
                  <a:lnTo>
                    <a:pt x="109555" y="735937"/>
                  </a:lnTo>
                  <a:lnTo>
                    <a:pt x="130568" y="692854"/>
                  </a:lnTo>
                  <a:lnTo>
                    <a:pt x="153396" y="650322"/>
                  </a:lnTo>
                  <a:lnTo>
                    <a:pt x="178034" y="608404"/>
                  </a:lnTo>
                  <a:lnTo>
                    <a:pt x="204476" y="567163"/>
                  </a:lnTo>
                  <a:lnTo>
                    <a:pt x="232715" y="526660"/>
                  </a:lnTo>
                  <a:lnTo>
                    <a:pt x="262746" y="486960"/>
                  </a:lnTo>
                  <a:lnTo>
                    <a:pt x="294562" y="448125"/>
                  </a:lnTo>
                  <a:lnTo>
                    <a:pt x="328158" y="410216"/>
                  </a:lnTo>
                  <a:lnTo>
                    <a:pt x="363527" y="373297"/>
                  </a:lnTo>
                  <a:lnTo>
                    <a:pt x="400663" y="337430"/>
                  </a:lnTo>
                  <a:lnTo>
                    <a:pt x="439151" y="303040"/>
                  </a:lnTo>
                  <a:lnTo>
                    <a:pt x="478560" y="270489"/>
                  </a:lnTo>
                  <a:lnTo>
                    <a:pt x="518827" y="239779"/>
                  </a:lnTo>
                  <a:lnTo>
                    <a:pt x="559889" y="210912"/>
                  </a:lnTo>
                  <a:lnTo>
                    <a:pt x="601682" y="183888"/>
                  </a:lnTo>
                  <a:lnTo>
                    <a:pt x="644144" y="158710"/>
                  </a:lnTo>
                  <a:lnTo>
                    <a:pt x="687212" y="135378"/>
                  </a:lnTo>
                  <a:lnTo>
                    <a:pt x="730823" y="113895"/>
                  </a:lnTo>
                  <a:lnTo>
                    <a:pt x="774914" y="94262"/>
                  </a:lnTo>
                  <a:lnTo>
                    <a:pt x="819422" y="76480"/>
                  </a:lnTo>
                  <a:lnTo>
                    <a:pt x="864284" y="60551"/>
                  </a:lnTo>
                  <a:lnTo>
                    <a:pt x="909437" y="46477"/>
                  </a:lnTo>
                  <a:lnTo>
                    <a:pt x="954819" y="34258"/>
                  </a:lnTo>
                  <a:lnTo>
                    <a:pt x="1000366" y="23896"/>
                  </a:lnTo>
                  <a:lnTo>
                    <a:pt x="1046015" y="15393"/>
                  </a:lnTo>
                  <a:lnTo>
                    <a:pt x="1091703" y="8751"/>
                  </a:lnTo>
                  <a:lnTo>
                    <a:pt x="1137368" y="3970"/>
                  </a:lnTo>
                  <a:lnTo>
                    <a:pt x="1182947" y="1052"/>
                  </a:lnTo>
                  <a:lnTo>
                    <a:pt x="1228376" y="0"/>
                  </a:lnTo>
                  <a:lnTo>
                    <a:pt x="1273593" y="813"/>
                  </a:lnTo>
                  <a:lnTo>
                    <a:pt x="1318534" y="3494"/>
                  </a:lnTo>
                  <a:lnTo>
                    <a:pt x="1363137" y="8044"/>
                  </a:lnTo>
                  <a:lnTo>
                    <a:pt x="1407339" y="14465"/>
                  </a:lnTo>
                  <a:lnTo>
                    <a:pt x="1451077" y="22758"/>
                  </a:lnTo>
                  <a:lnTo>
                    <a:pt x="1494287" y="32925"/>
                  </a:lnTo>
                  <a:lnTo>
                    <a:pt x="1536908" y="44967"/>
                  </a:lnTo>
                  <a:lnTo>
                    <a:pt x="1578876" y="58886"/>
                  </a:lnTo>
                  <a:lnTo>
                    <a:pt x="1620128" y="74683"/>
                  </a:lnTo>
                  <a:lnTo>
                    <a:pt x="1660601" y="92359"/>
                  </a:lnTo>
                  <a:lnTo>
                    <a:pt x="1700232" y="111917"/>
                  </a:lnTo>
                  <a:lnTo>
                    <a:pt x="1738958" y="133357"/>
                  </a:lnTo>
                  <a:lnTo>
                    <a:pt x="1776717" y="156681"/>
                  </a:lnTo>
                  <a:lnTo>
                    <a:pt x="1813445" y="181891"/>
                  </a:lnTo>
                  <a:lnTo>
                    <a:pt x="1849080" y="208988"/>
                  </a:lnTo>
                  <a:lnTo>
                    <a:pt x="1883558" y="237973"/>
                  </a:lnTo>
                  <a:lnTo>
                    <a:pt x="1916816" y="268849"/>
                  </a:lnTo>
                  <a:lnTo>
                    <a:pt x="1948793" y="301616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41167" y="1008379"/>
            <a:ext cx="14693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800" spc="3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are ready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learn about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Python!!!</a:t>
            </a:r>
            <a:r>
              <a:rPr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Kevin </a:t>
            </a:r>
            <a:r>
              <a:rPr sz="1800" spc="-3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is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catching</a:t>
            </a:r>
            <a:r>
              <a:rPr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one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 us.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225788" y="4135628"/>
            <a:ext cx="2006600" cy="1970405"/>
            <a:chOff x="9225788" y="4135628"/>
            <a:chExt cx="2006600" cy="1970405"/>
          </a:xfrm>
        </p:grpSpPr>
        <p:sp>
          <p:nvSpPr>
            <p:cNvPr id="11" name="object 11"/>
            <p:cNvSpPr/>
            <p:nvPr/>
          </p:nvSpPr>
          <p:spPr>
            <a:xfrm>
              <a:off x="9238488" y="4148328"/>
              <a:ext cx="1981200" cy="1945005"/>
            </a:xfrm>
            <a:custGeom>
              <a:avLst/>
              <a:gdLst/>
              <a:ahLst/>
              <a:cxnLst/>
              <a:rect l="l" t="t" r="r" b="b"/>
              <a:pathLst>
                <a:path w="1981200" h="1945004">
                  <a:moveTo>
                    <a:pt x="990600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1142" y="1019421"/>
                  </a:lnTo>
                  <a:lnTo>
                    <a:pt x="4534" y="1065952"/>
                  </a:lnTo>
                  <a:lnTo>
                    <a:pt x="10124" y="1111853"/>
                  </a:lnTo>
                  <a:lnTo>
                    <a:pt x="17861" y="1157074"/>
                  </a:lnTo>
                  <a:lnTo>
                    <a:pt x="27691" y="1201563"/>
                  </a:lnTo>
                  <a:lnTo>
                    <a:pt x="39565" y="1245270"/>
                  </a:lnTo>
                  <a:lnTo>
                    <a:pt x="53428" y="1288143"/>
                  </a:lnTo>
                  <a:lnTo>
                    <a:pt x="69231" y="1330133"/>
                  </a:lnTo>
                  <a:lnTo>
                    <a:pt x="86920" y="1371187"/>
                  </a:lnTo>
                  <a:lnTo>
                    <a:pt x="106444" y="1411255"/>
                  </a:lnTo>
                  <a:lnTo>
                    <a:pt x="127751" y="1450285"/>
                  </a:lnTo>
                  <a:lnTo>
                    <a:pt x="150789" y="1488228"/>
                  </a:lnTo>
                  <a:lnTo>
                    <a:pt x="175506" y="1525032"/>
                  </a:lnTo>
                  <a:lnTo>
                    <a:pt x="201851" y="1560646"/>
                  </a:lnTo>
                  <a:lnTo>
                    <a:pt x="229771" y="1595020"/>
                  </a:lnTo>
                  <a:lnTo>
                    <a:pt x="259215" y="1628101"/>
                  </a:lnTo>
                  <a:lnTo>
                    <a:pt x="290131" y="1659840"/>
                  </a:lnTo>
                  <a:lnTo>
                    <a:pt x="322466" y="1690186"/>
                  </a:lnTo>
                  <a:lnTo>
                    <a:pt x="356170" y="1719087"/>
                  </a:lnTo>
                  <a:lnTo>
                    <a:pt x="391189" y="1746492"/>
                  </a:lnTo>
                  <a:lnTo>
                    <a:pt x="427473" y="1772351"/>
                  </a:lnTo>
                  <a:lnTo>
                    <a:pt x="464969" y="1796613"/>
                  </a:lnTo>
                  <a:lnTo>
                    <a:pt x="503626" y="1819226"/>
                  </a:lnTo>
                  <a:lnTo>
                    <a:pt x="543391" y="1840140"/>
                  </a:lnTo>
                  <a:lnTo>
                    <a:pt x="584213" y="1859305"/>
                  </a:lnTo>
                  <a:lnTo>
                    <a:pt x="626039" y="1876668"/>
                  </a:lnTo>
                  <a:lnTo>
                    <a:pt x="668819" y="1892179"/>
                  </a:lnTo>
                  <a:lnTo>
                    <a:pt x="712499" y="1905787"/>
                  </a:lnTo>
                  <a:lnTo>
                    <a:pt x="757029" y="1917442"/>
                  </a:lnTo>
                  <a:lnTo>
                    <a:pt x="802356" y="1927091"/>
                  </a:lnTo>
                  <a:lnTo>
                    <a:pt x="848429" y="1934685"/>
                  </a:lnTo>
                  <a:lnTo>
                    <a:pt x="895195" y="1940173"/>
                  </a:lnTo>
                  <a:lnTo>
                    <a:pt x="942602" y="1943502"/>
                  </a:lnTo>
                  <a:lnTo>
                    <a:pt x="990600" y="1944624"/>
                  </a:lnTo>
                  <a:lnTo>
                    <a:pt x="1038597" y="1943502"/>
                  </a:lnTo>
                  <a:lnTo>
                    <a:pt x="1086004" y="1940173"/>
                  </a:lnTo>
                  <a:lnTo>
                    <a:pt x="1132770" y="1934685"/>
                  </a:lnTo>
                  <a:lnTo>
                    <a:pt x="1178843" y="1927091"/>
                  </a:lnTo>
                  <a:lnTo>
                    <a:pt x="1224170" y="1917442"/>
                  </a:lnTo>
                  <a:lnTo>
                    <a:pt x="1268700" y="1905787"/>
                  </a:lnTo>
                  <a:lnTo>
                    <a:pt x="1312380" y="1892179"/>
                  </a:lnTo>
                  <a:lnTo>
                    <a:pt x="1355160" y="1876668"/>
                  </a:lnTo>
                  <a:lnTo>
                    <a:pt x="1396986" y="1859305"/>
                  </a:lnTo>
                  <a:lnTo>
                    <a:pt x="1437808" y="1840140"/>
                  </a:lnTo>
                  <a:lnTo>
                    <a:pt x="1477573" y="1819226"/>
                  </a:lnTo>
                  <a:lnTo>
                    <a:pt x="1516230" y="1796613"/>
                  </a:lnTo>
                  <a:lnTo>
                    <a:pt x="1553726" y="1772351"/>
                  </a:lnTo>
                  <a:lnTo>
                    <a:pt x="1590010" y="1746492"/>
                  </a:lnTo>
                  <a:lnTo>
                    <a:pt x="1625029" y="1719087"/>
                  </a:lnTo>
                  <a:lnTo>
                    <a:pt x="1658733" y="1690186"/>
                  </a:lnTo>
                  <a:lnTo>
                    <a:pt x="1691068" y="1659840"/>
                  </a:lnTo>
                  <a:lnTo>
                    <a:pt x="1721984" y="1628101"/>
                  </a:lnTo>
                  <a:lnTo>
                    <a:pt x="1751428" y="1595020"/>
                  </a:lnTo>
                  <a:lnTo>
                    <a:pt x="1779348" y="1560646"/>
                  </a:lnTo>
                  <a:lnTo>
                    <a:pt x="1805693" y="1525032"/>
                  </a:lnTo>
                  <a:lnTo>
                    <a:pt x="1830410" y="1488228"/>
                  </a:lnTo>
                  <a:lnTo>
                    <a:pt x="1853448" y="1450285"/>
                  </a:lnTo>
                  <a:lnTo>
                    <a:pt x="1874755" y="1411255"/>
                  </a:lnTo>
                  <a:lnTo>
                    <a:pt x="1894279" y="1371187"/>
                  </a:lnTo>
                  <a:lnTo>
                    <a:pt x="1911968" y="1330133"/>
                  </a:lnTo>
                  <a:lnTo>
                    <a:pt x="1927771" y="1288143"/>
                  </a:lnTo>
                  <a:lnTo>
                    <a:pt x="1941634" y="1245270"/>
                  </a:lnTo>
                  <a:lnTo>
                    <a:pt x="1953508" y="1201563"/>
                  </a:lnTo>
                  <a:lnTo>
                    <a:pt x="1963338" y="1157074"/>
                  </a:lnTo>
                  <a:lnTo>
                    <a:pt x="1971075" y="1111853"/>
                  </a:lnTo>
                  <a:lnTo>
                    <a:pt x="1976665" y="1065952"/>
                  </a:lnTo>
                  <a:lnTo>
                    <a:pt x="1980057" y="1019421"/>
                  </a:lnTo>
                  <a:lnTo>
                    <a:pt x="1981200" y="972312"/>
                  </a:lnTo>
                  <a:lnTo>
                    <a:pt x="1980057" y="925205"/>
                  </a:lnTo>
                  <a:lnTo>
                    <a:pt x="1976665" y="878677"/>
                  </a:lnTo>
                  <a:lnTo>
                    <a:pt x="1971075" y="832778"/>
                  </a:lnTo>
                  <a:lnTo>
                    <a:pt x="1963338" y="787560"/>
                  </a:lnTo>
                  <a:lnTo>
                    <a:pt x="1953508" y="743072"/>
                  </a:lnTo>
                  <a:lnTo>
                    <a:pt x="1941634" y="699367"/>
                  </a:lnTo>
                  <a:lnTo>
                    <a:pt x="1927771" y="656495"/>
                  </a:lnTo>
                  <a:lnTo>
                    <a:pt x="1911968" y="614506"/>
                  </a:lnTo>
                  <a:lnTo>
                    <a:pt x="1894279" y="573453"/>
                  </a:lnTo>
                  <a:lnTo>
                    <a:pt x="1874755" y="533385"/>
                  </a:lnTo>
                  <a:lnTo>
                    <a:pt x="1853448" y="494355"/>
                  </a:lnTo>
                  <a:lnTo>
                    <a:pt x="1830410" y="456412"/>
                  </a:lnTo>
                  <a:lnTo>
                    <a:pt x="1805693" y="419607"/>
                  </a:lnTo>
                  <a:lnTo>
                    <a:pt x="1779348" y="383993"/>
                  </a:lnTo>
                  <a:lnTo>
                    <a:pt x="1751428" y="349619"/>
                  </a:lnTo>
                  <a:lnTo>
                    <a:pt x="1721984" y="316537"/>
                  </a:lnTo>
                  <a:lnTo>
                    <a:pt x="1691068" y="284797"/>
                  </a:lnTo>
                  <a:lnTo>
                    <a:pt x="1658733" y="254451"/>
                  </a:lnTo>
                  <a:lnTo>
                    <a:pt x="1625029" y="225549"/>
                  </a:lnTo>
                  <a:lnTo>
                    <a:pt x="1590010" y="198142"/>
                  </a:lnTo>
                  <a:lnTo>
                    <a:pt x="1553726" y="172282"/>
                  </a:lnTo>
                  <a:lnTo>
                    <a:pt x="1516230" y="148020"/>
                  </a:lnTo>
                  <a:lnTo>
                    <a:pt x="1477573" y="125405"/>
                  </a:lnTo>
                  <a:lnTo>
                    <a:pt x="1437808" y="104490"/>
                  </a:lnTo>
                  <a:lnTo>
                    <a:pt x="1396986" y="85324"/>
                  </a:lnTo>
                  <a:lnTo>
                    <a:pt x="1355160" y="67960"/>
                  </a:lnTo>
                  <a:lnTo>
                    <a:pt x="1312380" y="52448"/>
                  </a:lnTo>
                  <a:lnTo>
                    <a:pt x="1268700" y="38839"/>
                  </a:lnTo>
                  <a:lnTo>
                    <a:pt x="1224170" y="27183"/>
                  </a:lnTo>
                  <a:lnTo>
                    <a:pt x="1178843" y="17533"/>
                  </a:lnTo>
                  <a:lnTo>
                    <a:pt x="1132770" y="9939"/>
                  </a:lnTo>
                  <a:lnTo>
                    <a:pt x="1086004" y="4451"/>
                  </a:lnTo>
                  <a:lnTo>
                    <a:pt x="1038597" y="1121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8488" y="4148328"/>
              <a:ext cx="1981200" cy="1945005"/>
            </a:xfrm>
            <a:custGeom>
              <a:avLst/>
              <a:gdLst/>
              <a:ahLst/>
              <a:cxnLst/>
              <a:rect l="l" t="t" r="r" b="b"/>
              <a:pathLst>
                <a:path w="1981200" h="1945004">
                  <a:moveTo>
                    <a:pt x="990600" y="1944624"/>
                  </a:moveTo>
                  <a:lnTo>
                    <a:pt x="942602" y="1943502"/>
                  </a:lnTo>
                  <a:lnTo>
                    <a:pt x="895195" y="1940173"/>
                  </a:lnTo>
                  <a:lnTo>
                    <a:pt x="848429" y="1934685"/>
                  </a:lnTo>
                  <a:lnTo>
                    <a:pt x="802356" y="1927091"/>
                  </a:lnTo>
                  <a:lnTo>
                    <a:pt x="757029" y="1917442"/>
                  </a:lnTo>
                  <a:lnTo>
                    <a:pt x="712499" y="1905787"/>
                  </a:lnTo>
                  <a:lnTo>
                    <a:pt x="668819" y="1892179"/>
                  </a:lnTo>
                  <a:lnTo>
                    <a:pt x="626039" y="1876668"/>
                  </a:lnTo>
                  <a:lnTo>
                    <a:pt x="584213" y="1859305"/>
                  </a:lnTo>
                  <a:lnTo>
                    <a:pt x="543391" y="1840140"/>
                  </a:lnTo>
                  <a:lnTo>
                    <a:pt x="503626" y="1819226"/>
                  </a:lnTo>
                  <a:lnTo>
                    <a:pt x="464969" y="1796613"/>
                  </a:lnTo>
                  <a:lnTo>
                    <a:pt x="427473" y="1772351"/>
                  </a:lnTo>
                  <a:lnTo>
                    <a:pt x="391189" y="1746492"/>
                  </a:lnTo>
                  <a:lnTo>
                    <a:pt x="356170" y="1719087"/>
                  </a:lnTo>
                  <a:lnTo>
                    <a:pt x="322466" y="1690186"/>
                  </a:lnTo>
                  <a:lnTo>
                    <a:pt x="290131" y="1659840"/>
                  </a:lnTo>
                  <a:lnTo>
                    <a:pt x="259215" y="1628101"/>
                  </a:lnTo>
                  <a:lnTo>
                    <a:pt x="229771" y="1595020"/>
                  </a:lnTo>
                  <a:lnTo>
                    <a:pt x="201851" y="1560646"/>
                  </a:lnTo>
                  <a:lnTo>
                    <a:pt x="175506" y="1525032"/>
                  </a:lnTo>
                  <a:lnTo>
                    <a:pt x="150789" y="1488228"/>
                  </a:lnTo>
                  <a:lnTo>
                    <a:pt x="127751" y="1450285"/>
                  </a:lnTo>
                  <a:lnTo>
                    <a:pt x="106444" y="1411255"/>
                  </a:lnTo>
                  <a:lnTo>
                    <a:pt x="86920" y="1371187"/>
                  </a:lnTo>
                  <a:lnTo>
                    <a:pt x="69231" y="1330133"/>
                  </a:lnTo>
                  <a:lnTo>
                    <a:pt x="53428" y="1288143"/>
                  </a:lnTo>
                  <a:lnTo>
                    <a:pt x="39565" y="1245270"/>
                  </a:lnTo>
                  <a:lnTo>
                    <a:pt x="27691" y="1201563"/>
                  </a:lnTo>
                  <a:lnTo>
                    <a:pt x="17861" y="1157074"/>
                  </a:lnTo>
                  <a:lnTo>
                    <a:pt x="10124" y="1111853"/>
                  </a:lnTo>
                  <a:lnTo>
                    <a:pt x="4534" y="1065952"/>
                  </a:lnTo>
                  <a:lnTo>
                    <a:pt x="1142" y="1019421"/>
                  </a:lnTo>
                  <a:lnTo>
                    <a:pt x="0" y="972312"/>
                  </a:lnTo>
                  <a:lnTo>
                    <a:pt x="0" y="921137"/>
                  </a:lnTo>
                  <a:lnTo>
                    <a:pt x="0" y="869963"/>
                  </a:lnTo>
                  <a:lnTo>
                    <a:pt x="0" y="0"/>
                  </a:lnTo>
                  <a:lnTo>
                    <a:pt x="52136" y="0"/>
                  </a:lnTo>
                  <a:lnTo>
                    <a:pt x="990600" y="0"/>
                  </a:lnTo>
                  <a:lnTo>
                    <a:pt x="1038597" y="1121"/>
                  </a:lnTo>
                  <a:lnTo>
                    <a:pt x="1086004" y="4451"/>
                  </a:lnTo>
                  <a:lnTo>
                    <a:pt x="1132770" y="9939"/>
                  </a:lnTo>
                  <a:lnTo>
                    <a:pt x="1178843" y="17533"/>
                  </a:lnTo>
                  <a:lnTo>
                    <a:pt x="1224170" y="27183"/>
                  </a:lnTo>
                  <a:lnTo>
                    <a:pt x="1268700" y="38839"/>
                  </a:lnTo>
                  <a:lnTo>
                    <a:pt x="1312380" y="52448"/>
                  </a:lnTo>
                  <a:lnTo>
                    <a:pt x="1355160" y="67960"/>
                  </a:lnTo>
                  <a:lnTo>
                    <a:pt x="1396986" y="85324"/>
                  </a:lnTo>
                  <a:lnTo>
                    <a:pt x="1437808" y="104490"/>
                  </a:lnTo>
                  <a:lnTo>
                    <a:pt x="1477573" y="125405"/>
                  </a:lnTo>
                  <a:lnTo>
                    <a:pt x="1516230" y="148020"/>
                  </a:lnTo>
                  <a:lnTo>
                    <a:pt x="1553726" y="172282"/>
                  </a:lnTo>
                  <a:lnTo>
                    <a:pt x="1590010" y="198142"/>
                  </a:lnTo>
                  <a:lnTo>
                    <a:pt x="1625029" y="225549"/>
                  </a:lnTo>
                  <a:lnTo>
                    <a:pt x="1658733" y="254451"/>
                  </a:lnTo>
                  <a:lnTo>
                    <a:pt x="1691068" y="284797"/>
                  </a:lnTo>
                  <a:lnTo>
                    <a:pt x="1721984" y="316537"/>
                  </a:lnTo>
                  <a:lnTo>
                    <a:pt x="1751428" y="349619"/>
                  </a:lnTo>
                  <a:lnTo>
                    <a:pt x="1779348" y="383993"/>
                  </a:lnTo>
                  <a:lnTo>
                    <a:pt x="1805693" y="419607"/>
                  </a:lnTo>
                  <a:lnTo>
                    <a:pt x="1830410" y="456412"/>
                  </a:lnTo>
                  <a:lnTo>
                    <a:pt x="1853448" y="494355"/>
                  </a:lnTo>
                  <a:lnTo>
                    <a:pt x="1874755" y="533385"/>
                  </a:lnTo>
                  <a:lnTo>
                    <a:pt x="1894279" y="573453"/>
                  </a:lnTo>
                  <a:lnTo>
                    <a:pt x="1911968" y="614506"/>
                  </a:lnTo>
                  <a:lnTo>
                    <a:pt x="1927771" y="656495"/>
                  </a:lnTo>
                  <a:lnTo>
                    <a:pt x="1941634" y="699367"/>
                  </a:lnTo>
                  <a:lnTo>
                    <a:pt x="1953508" y="743072"/>
                  </a:lnTo>
                  <a:lnTo>
                    <a:pt x="1963338" y="787560"/>
                  </a:lnTo>
                  <a:lnTo>
                    <a:pt x="1971075" y="832778"/>
                  </a:lnTo>
                  <a:lnTo>
                    <a:pt x="1976665" y="878677"/>
                  </a:lnTo>
                  <a:lnTo>
                    <a:pt x="1980057" y="925205"/>
                  </a:lnTo>
                  <a:lnTo>
                    <a:pt x="1981200" y="972312"/>
                  </a:lnTo>
                  <a:lnTo>
                    <a:pt x="1980057" y="1019421"/>
                  </a:lnTo>
                  <a:lnTo>
                    <a:pt x="1976665" y="1065952"/>
                  </a:lnTo>
                  <a:lnTo>
                    <a:pt x="1971075" y="1111853"/>
                  </a:lnTo>
                  <a:lnTo>
                    <a:pt x="1963338" y="1157074"/>
                  </a:lnTo>
                  <a:lnTo>
                    <a:pt x="1953508" y="1201563"/>
                  </a:lnTo>
                  <a:lnTo>
                    <a:pt x="1941634" y="1245270"/>
                  </a:lnTo>
                  <a:lnTo>
                    <a:pt x="1927771" y="1288143"/>
                  </a:lnTo>
                  <a:lnTo>
                    <a:pt x="1911968" y="1330133"/>
                  </a:lnTo>
                  <a:lnTo>
                    <a:pt x="1894279" y="1371187"/>
                  </a:lnTo>
                  <a:lnTo>
                    <a:pt x="1874755" y="1411255"/>
                  </a:lnTo>
                  <a:lnTo>
                    <a:pt x="1853448" y="1450285"/>
                  </a:lnTo>
                  <a:lnTo>
                    <a:pt x="1830410" y="1488228"/>
                  </a:lnTo>
                  <a:lnTo>
                    <a:pt x="1805693" y="1525032"/>
                  </a:lnTo>
                  <a:lnTo>
                    <a:pt x="1779348" y="1560646"/>
                  </a:lnTo>
                  <a:lnTo>
                    <a:pt x="1751428" y="1595020"/>
                  </a:lnTo>
                  <a:lnTo>
                    <a:pt x="1721984" y="1628101"/>
                  </a:lnTo>
                  <a:lnTo>
                    <a:pt x="1691068" y="1659840"/>
                  </a:lnTo>
                  <a:lnTo>
                    <a:pt x="1658733" y="1690186"/>
                  </a:lnTo>
                  <a:lnTo>
                    <a:pt x="1625029" y="1719087"/>
                  </a:lnTo>
                  <a:lnTo>
                    <a:pt x="1590010" y="1746492"/>
                  </a:lnTo>
                  <a:lnTo>
                    <a:pt x="1553726" y="1772351"/>
                  </a:lnTo>
                  <a:lnTo>
                    <a:pt x="1516230" y="1796613"/>
                  </a:lnTo>
                  <a:lnTo>
                    <a:pt x="1477573" y="1819226"/>
                  </a:lnTo>
                  <a:lnTo>
                    <a:pt x="1437808" y="1840140"/>
                  </a:lnTo>
                  <a:lnTo>
                    <a:pt x="1396986" y="1859305"/>
                  </a:lnTo>
                  <a:lnTo>
                    <a:pt x="1355160" y="1876668"/>
                  </a:lnTo>
                  <a:lnTo>
                    <a:pt x="1312380" y="1892179"/>
                  </a:lnTo>
                  <a:lnTo>
                    <a:pt x="1268700" y="1905787"/>
                  </a:lnTo>
                  <a:lnTo>
                    <a:pt x="1224170" y="1917442"/>
                  </a:lnTo>
                  <a:lnTo>
                    <a:pt x="1178843" y="1927091"/>
                  </a:lnTo>
                  <a:lnTo>
                    <a:pt x="1132770" y="1934685"/>
                  </a:lnTo>
                  <a:lnTo>
                    <a:pt x="1086004" y="1940173"/>
                  </a:lnTo>
                  <a:lnTo>
                    <a:pt x="1038597" y="1943502"/>
                  </a:lnTo>
                  <a:lnTo>
                    <a:pt x="990600" y="1944624"/>
                  </a:lnTo>
                  <a:close/>
                </a:path>
              </a:pathLst>
            </a:custGeom>
            <a:ln w="25400">
              <a:solidFill>
                <a:srgbClr val="974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27591" y="4510278"/>
            <a:ext cx="15220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Calibri"/>
                <a:cs typeface="Calibri"/>
              </a:rPr>
              <a:t>Ta</a:t>
            </a:r>
            <a:r>
              <a:rPr sz="1800" spc="-10" dirty="0">
                <a:latin typeface="Calibri"/>
                <a:cs typeface="Calibri"/>
              </a:rPr>
              <a:t> da!!!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Dipankar,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got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Python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lesson.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023" y="420622"/>
            <a:ext cx="11771377" cy="61325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87745" cy="976630"/>
            <a:chOff x="0" y="0"/>
            <a:chExt cx="6087745" cy="97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6087617" cy="771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4" y="0"/>
              <a:ext cx="5075682" cy="9761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92" y="47244"/>
            <a:ext cx="5974080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pc="-5" dirty="0"/>
              <a:t>Introduction</a:t>
            </a:r>
            <a:r>
              <a:rPr spc="-1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5" dirty="0"/>
              <a:t>Python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7087" y="1316177"/>
            <a:ext cx="8324215" cy="48910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5" dirty="0">
                <a:latin typeface="Calibri"/>
                <a:cs typeface="Calibri"/>
              </a:rPr>
              <a:t>1989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Christmas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Holidays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2000" dirty="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dirty="0">
                <a:latin typeface="Calibri"/>
                <a:cs typeface="Calibri"/>
              </a:rPr>
              <a:t>Name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unique,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slightly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mysterious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000" dirty="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-5" dirty="0">
                <a:latin typeface="Calibri"/>
                <a:cs typeface="Calibri"/>
              </a:rPr>
              <a:t>High-level general-purpose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language</a:t>
            </a:r>
            <a:endParaRPr lang="en-GB" sz="2400" spc="-5" dirty="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lang="en-GB" sz="1200" spc="-5" dirty="0">
                <a:solidFill>
                  <a:srgbClr val="FF0000"/>
                </a:solidFill>
                <a:latin typeface="Calibri"/>
                <a:cs typeface="Calibri"/>
              </a:rPr>
              <a:t>3 level languages – Machine, Assembly and High-Level languages (Python, Java, C++ etc)</a:t>
            </a:r>
            <a:endParaRPr sz="120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000" dirty="0">
              <a:latin typeface="Calibri"/>
              <a:cs typeface="Calibri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2400" spc="-10" dirty="0">
                <a:latin typeface="Calibri"/>
                <a:cs typeface="Calibri"/>
              </a:rPr>
              <a:t>Interpreted,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Interactive,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Object-oriented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language</a:t>
            </a:r>
            <a:endParaRPr lang="en-GB" sz="2400" dirty="0">
              <a:latin typeface="Calibri"/>
              <a:cs typeface="Calibri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lang="en-GB" sz="1200" spc="-5" dirty="0">
                <a:solidFill>
                  <a:srgbClr val="FF0000"/>
                </a:solidFill>
                <a:latin typeface="Calibri"/>
                <a:cs typeface="Calibri"/>
              </a:rPr>
              <a:t>Python can be used for different computational solutional tasks.</a:t>
            </a:r>
            <a:endParaRPr sz="1200" spc="-5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000" dirty="0">
              <a:latin typeface="Calibri"/>
              <a:cs typeface="Calibri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2400" spc="-5" dirty="0">
                <a:latin typeface="Calibri"/>
                <a:cs typeface="Calibri"/>
              </a:rPr>
              <a:t>Third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(extensive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libraries)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3440" y="597408"/>
            <a:ext cx="1295400" cy="16855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49511" y="2462782"/>
            <a:ext cx="2950463" cy="42793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71759" y="597408"/>
            <a:ext cx="1636776" cy="16367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71180" y="245821"/>
            <a:ext cx="1737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Guido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Rossum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87745" cy="976630"/>
            <a:chOff x="0" y="0"/>
            <a:chExt cx="6087745" cy="97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6087617" cy="771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4" y="0"/>
              <a:ext cx="5075682" cy="9761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92" y="47244"/>
            <a:ext cx="5974080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pc="-5" dirty="0"/>
              <a:t>Introduction</a:t>
            </a:r>
            <a:r>
              <a:rPr spc="-1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5" dirty="0"/>
              <a:t>Python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492500" y="5748020"/>
            <a:ext cx="3552190" cy="1107440"/>
            <a:chOff x="3492500" y="5748020"/>
            <a:chExt cx="3552190" cy="1107440"/>
          </a:xfrm>
        </p:grpSpPr>
        <p:sp>
          <p:nvSpPr>
            <p:cNvPr id="7" name="object 7"/>
            <p:cNvSpPr/>
            <p:nvPr/>
          </p:nvSpPr>
          <p:spPr>
            <a:xfrm>
              <a:off x="3505200" y="5760720"/>
              <a:ext cx="3526790" cy="1082040"/>
            </a:xfrm>
            <a:custGeom>
              <a:avLst/>
              <a:gdLst/>
              <a:ahLst/>
              <a:cxnLst/>
              <a:rect l="l" t="t" r="r" b="b"/>
              <a:pathLst>
                <a:path w="3526790" h="1082040">
                  <a:moveTo>
                    <a:pt x="1763267" y="0"/>
                  </a:moveTo>
                  <a:lnTo>
                    <a:pt x="1692349" y="429"/>
                  </a:lnTo>
                  <a:lnTo>
                    <a:pt x="1622142" y="1707"/>
                  </a:lnTo>
                  <a:lnTo>
                    <a:pt x="1552698" y="3817"/>
                  </a:lnTo>
                  <a:lnTo>
                    <a:pt x="1484070" y="6744"/>
                  </a:lnTo>
                  <a:lnTo>
                    <a:pt x="1416311" y="10470"/>
                  </a:lnTo>
                  <a:lnTo>
                    <a:pt x="1349473" y="14980"/>
                  </a:lnTo>
                  <a:lnTo>
                    <a:pt x="1283610" y="20258"/>
                  </a:lnTo>
                  <a:lnTo>
                    <a:pt x="1218774" y="26287"/>
                  </a:lnTo>
                  <a:lnTo>
                    <a:pt x="1155017" y="33051"/>
                  </a:lnTo>
                  <a:lnTo>
                    <a:pt x="1092393" y="40535"/>
                  </a:lnTo>
                  <a:lnTo>
                    <a:pt x="1030953" y="48721"/>
                  </a:lnTo>
                  <a:lnTo>
                    <a:pt x="970751" y="57594"/>
                  </a:lnTo>
                  <a:lnTo>
                    <a:pt x="911840" y="67138"/>
                  </a:lnTo>
                  <a:lnTo>
                    <a:pt x="854271" y="77337"/>
                  </a:lnTo>
                  <a:lnTo>
                    <a:pt x="798098" y="88173"/>
                  </a:lnTo>
                  <a:lnTo>
                    <a:pt x="743373" y="99632"/>
                  </a:lnTo>
                  <a:lnTo>
                    <a:pt x="690149" y="111697"/>
                  </a:lnTo>
                  <a:lnTo>
                    <a:pt x="638478" y="124351"/>
                  </a:lnTo>
                  <a:lnTo>
                    <a:pt x="588414" y="137580"/>
                  </a:lnTo>
                  <a:lnTo>
                    <a:pt x="540009" y="151365"/>
                  </a:lnTo>
                  <a:lnTo>
                    <a:pt x="493315" y="165692"/>
                  </a:lnTo>
                  <a:lnTo>
                    <a:pt x="448386" y="180545"/>
                  </a:lnTo>
                  <a:lnTo>
                    <a:pt x="405274" y="195906"/>
                  </a:lnTo>
                  <a:lnTo>
                    <a:pt x="364031" y="211760"/>
                  </a:lnTo>
                  <a:lnTo>
                    <a:pt x="324711" y="228090"/>
                  </a:lnTo>
                  <a:lnTo>
                    <a:pt x="287366" y="244882"/>
                  </a:lnTo>
                  <a:lnTo>
                    <a:pt x="252048" y="262117"/>
                  </a:lnTo>
                  <a:lnTo>
                    <a:pt x="187706" y="297857"/>
                  </a:lnTo>
                  <a:lnTo>
                    <a:pt x="132107" y="335179"/>
                  </a:lnTo>
                  <a:lnTo>
                    <a:pt x="85672" y="373956"/>
                  </a:lnTo>
                  <a:lnTo>
                    <a:pt x="48822" y="414058"/>
                  </a:lnTo>
                  <a:lnTo>
                    <a:pt x="21979" y="455356"/>
                  </a:lnTo>
                  <a:lnTo>
                    <a:pt x="5565" y="497719"/>
                  </a:lnTo>
                  <a:lnTo>
                    <a:pt x="0" y="541019"/>
                  </a:lnTo>
                  <a:lnTo>
                    <a:pt x="1400" y="562779"/>
                  </a:lnTo>
                  <a:lnTo>
                    <a:pt x="12442" y="605627"/>
                  </a:lnTo>
                  <a:lnTo>
                    <a:pt x="34124" y="647473"/>
                  </a:lnTo>
                  <a:lnTo>
                    <a:pt x="66023" y="688189"/>
                  </a:lnTo>
                  <a:lnTo>
                    <a:pt x="107718" y="727645"/>
                  </a:lnTo>
                  <a:lnTo>
                    <a:pt x="158787" y="765711"/>
                  </a:lnTo>
                  <a:lnTo>
                    <a:pt x="218811" y="802258"/>
                  </a:lnTo>
                  <a:lnTo>
                    <a:pt x="287366" y="837157"/>
                  </a:lnTo>
                  <a:lnTo>
                    <a:pt x="324711" y="853949"/>
                  </a:lnTo>
                  <a:lnTo>
                    <a:pt x="364031" y="870279"/>
                  </a:lnTo>
                  <a:lnTo>
                    <a:pt x="405274" y="886133"/>
                  </a:lnTo>
                  <a:lnTo>
                    <a:pt x="448386" y="901494"/>
                  </a:lnTo>
                  <a:lnTo>
                    <a:pt x="493315" y="916347"/>
                  </a:lnTo>
                  <a:lnTo>
                    <a:pt x="540009" y="930674"/>
                  </a:lnTo>
                  <a:lnTo>
                    <a:pt x="588414" y="944459"/>
                  </a:lnTo>
                  <a:lnTo>
                    <a:pt x="638478" y="957688"/>
                  </a:lnTo>
                  <a:lnTo>
                    <a:pt x="690149" y="970342"/>
                  </a:lnTo>
                  <a:lnTo>
                    <a:pt x="743373" y="982407"/>
                  </a:lnTo>
                  <a:lnTo>
                    <a:pt x="798098" y="993866"/>
                  </a:lnTo>
                  <a:lnTo>
                    <a:pt x="854271" y="1004702"/>
                  </a:lnTo>
                  <a:lnTo>
                    <a:pt x="911840" y="1014901"/>
                  </a:lnTo>
                  <a:lnTo>
                    <a:pt x="970751" y="1024445"/>
                  </a:lnTo>
                  <a:lnTo>
                    <a:pt x="1030953" y="1033318"/>
                  </a:lnTo>
                  <a:lnTo>
                    <a:pt x="1092393" y="1041504"/>
                  </a:lnTo>
                  <a:lnTo>
                    <a:pt x="1155017" y="1048988"/>
                  </a:lnTo>
                  <a:lnTo>
                    <a:pt x="1218774" y="1055752"/>
                  </a:lnTo>
                  <a:lnTo>
                    <a:pt x="1283610" y="1061781"/>
                  </a:lnTo>
                  <a:lnTo>
                    <a:pt x="1349473" y="1067059"/>
                  </a:lnTo>
                  <a:lnTo>
                    <a:pt x="1416311" y="1071569"/>
                  </a:lnTo>
                  <a:lnTo>
                    <a:pt x="1484070" y="1075295"/>
                  </a:lnTo>
                  <a:lnTo>
                    <a:pt x="1552698" y="1078222"/>
                  </a:lnTo>
                  <a:lnTo>
                    <a:pt x="1622142" y="1080332"/>
                  </a:lnTo>
                  <a:lnTo>
                    <a:pt x="1692349" y="1081610"/>
                  </a:lnTo>
                  <a:lnTo>
                    <a:pt x="1763267" y="1082039"/>
                  </a:lnTo>
                  <a:lnTo>
                    <a:pt x="1834186" y="1081610"/>
                  </a:lnTo>
                  <a:lnTo>
                    <a:pt x="1904393" y="1080332"/>
                  </a:lnTo>
                  <a:lnTo>
                    <a:pt x="1973837" y="1078222"/>
                  </a:lnTo>
                  <a:lnTo>
                    <a:pt x="2042465" y="1075295"/>
                  </a:lnTo>
                  <a:lnTo>
                    <a:pt x="2110224" y="1071569"/>
                  </a:lnTo>
                  <a:lnTo>
                    <a:pt x="2177062" y="1067059"/>
                  </a:lnTo>
                  <a:lnTo>
                    <a:pt x="2242925" y="1061781"/>
                  </a:lnTo>
                  <a:lnTo>
                    <a:pt x="2307761" y="1055752"/>
                  </a:lnTo>
                  <a:lnTo>
                    <a:pt x="2371518" y="1048988"/>
                  </a:lnTo>
                  <a:lnTo>
                    <a:pt x="2434142" y="1041504"/>
                  </a:lnTo>
                  <a:lnTo>
                    <a:pt x="2495582" y="1033318"/>
                  </a:lnTo>
                  <a:lnTo>
                    <a:pt x="2555784" y="1024445"/>
                  </a:lnTo>
                  <a:lnTo>
                    <a:pt x="2614695" y="1014901"/>
                  </a:lnTo>
                  <a:lnTo>
                    <a:pt x="2672264" y="1004702"/>
                  </a:lnTo>
                  <a:lnTo>
                    <a:pt x="2728437" y="993866"/>
                  </a:lnTo>
                  <a:lnTo>
                    <a:pt x="2783162" y="982407"/>
                  </a:lnTo>
                  <a:lnTo>
                    <a:pt x="2836386" y="970342"/>
                  </a:lnTo>
                  <a:lnTo>
                    <a:pt x="2888057" y="957688"/>
                  </a:lnTo>
                  <a:lnTo>
                    <a:pt x="2938121" y="944459"/>
                  </a:lnTo>
                  <a:lnTo>
                    <a:pt x="2986526" y="930674"/>
                  </a:lnTo>
                  <a:lnTo>
                    <a:pt x="3033220" y="916347"/>
                  </a:lnTo>
                  <a:lnTo>
                    <a:pt x="3078149" y="901494"/>
                  </a:lnTo>
                  <a:lnTo>
                    <a:pt x="3121261" y="886133"/>
                  </a:lnTo>
                  <a:lnTo>
                    <a:pt x="3162504" y="870279"/>
                  </a:lnTo>
                  <a:lnTo>
                    <a:pt x="3201824" y="853949"/>
                  </a:lnTo>
                  <a:lnTo>
                    <a:pt x="3239169" y="837157"/>
                  </a:lnTo>
                  <a:lnTo>
                    <a:pt x="3274487" y="819922"/>
                  </a:lnTo>
                  <a:lnTo>
                    <a:pt x="3338829" y="784182"/>
                  </a:lnTo>
                  <a:lnTo>
                    <a:pt x="3394428" y="746860"/>
                  </a:lnTo>
                  <a:lnTo>
                    <a:pt x="3440863" y="708083"/>
                  </a:lnTo>
                  <a:lnTo>
                    <a:pt x="3477713" y="667981"/>
                  </a:lnTo>
                  <a:lnTo>
                    <a:pt x="3504556" y="626683"/>
                  </a:lnTo>
                  <a:lnTo>
                    <a:pt x="3520970" y="584320"/>
                  </a:lnTo>
                  <a:lnTo>
                    <a:pt x="3526535" y="541019"/>
                  </a:lnTo>
                  <a:lnTo>
                    <a:pt x="3525135" y="519260"/>
                  </a:lnTo>
                  <a:lnTo>
                    <a:pt x="3514093" y="476412"/>
                  </a:lnTo>
                  <a:lnTo>
                    <a:pt x="3492411" y="434566"/>
                  </a:lnTo>
                  <a:lnTo>
                    <a:pt x="3460512" y="393850"/>
                  </a:lnTo>
                  <a:lnTo>
                    <a:pt x="3418817" y="354394"/>
                  </a:lnTo>
                  <a:lnTo>
                    <a:pt x="3367748" y="316328"/>
                  </a:lnTo>
                  <a:lnTo>
                    <a:pt x="3307724" y="279781"/>
                  </a:lnTo>
                  <a:lnTo>
                    <a:pt x="3239169" y="244882"/>
                  </a:lnTo>
                  <a:lnTo>
                    <a:pt x="3201824" y="228090"/>
                  </a:lnTo>
                  <a:lnTo>
                    <a:pt x="3162504" y="211760"/>
                  </a:lnTo>
                  <a:lnTo>
                    <a:pt x="3121261" y="195906"/>
                  </a:lnTo>
                  <a:lnTo>
                    <a:pt x="3078149" y="180545"/>
                  </a:lnTo>
                  <a:lnTo>
                    <a:pt x="3033220" y="165692"/>
                  </a:lnTo>
                  <a:lnTo>
                    <a:pt x="2986526" y="151365"/>
                  </a:lnTo>
                  <a:lnTo>
                    <a:pt x="2938121" y="137580"/>
                  </a:lnTo>
                  <a:lnTo>
                    <a:pt x="2888057" y="124351"/>
                  </a:lnTo>
                  <a:lnTo>
                    <a:pt x="2836386" y="111697"/>
                  </a:lnTo>
                  <a:lnTo>
                    <a:pt x="2783162" y="99632"/>
                  </a:lnTo>
                  <a:lnTo>
                    <a:pt x="2728437" y="88173"/>
                  </a:lnTo>
                  <a:lnTo>
                    <a:pt x="2672264" y="77337"/>
                  </a:lnTo>
                  <a:lnTo>
                    <a:pt x="2614695" y="67138"/>
                  </a:lnTo>
                  <a:lnTo>
                    <a:pt x="2555784" y="57594"/>
                  </a:lnTo>
                  <a:lnTo>
                    <a:pt x="2495582" y="48721"/>
                  </a:lnTo>
                  <a:lnTo>
                    <a:pt x="2434142" y="40535"/>
                  </a:lnTo>
                  <a:lnTo>
                    <a:pt x="2371518" y="33051"/>
                  </a:lnTo>
                  <a:lnTo>
                    <a:pt x="2307761" y="26287"/>
                  </a:lnTo>
                  <a:lnTo>
                    <a:pt x="2242925" y="20258"/>
                  </a:lnTo>
                  <a:lnTo>
                    <a:pt x="2177062" y="14980"/>
                  </a:lnTo>
                  <a:lnTo>
                    <a:pt x="2110224" y="10470"/>
                  </a:lnTo>
                  <a:lnTo>
                    <a:pt x="2042465" y="6744"/>
                  </a:lnTo>
                  <a:lnTo>
                    <a:pt x="1973837" y="3817"/>
                  </a:lnTo>
                  <a:lnTo>
                    <a:pt x="1904393" y="1707"/>
                  </a:lnTo>
                  <a:lnTo>
                    <a:pt x="1834186" y="429"/>
                  </a:lnTo>
                  <a:lnTo>
                    <a:pt x="176326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200" y="5760720"/>
              <a:ext cx="3526790" cy="1082040"/>
            </a:xfrm>
            <a:custGeom>
              <a:avLst/>
              <a:gdLst/>
              <a:ahLst/>
              <a:cxnLst/>
              <a:rect l="l" t="t" r="r" b="b"/>
              <a:pathLst>
                <a:path w="3526790" h="1082040">
                  <a:moveTo>
                    <a:pt x="0" y="541019"/>
                  </a:moveTo>
                  <a:lnTo>
                    <a:pt x="5565" y="497719"/>
                  </a:lnTo>
                  <a:lnTo>
                    <a:pt x="21979" y="455356"/>
                  </a:lnTo>
                  <a:lnTo>
                    <a:pt x="48822" y="414058"/>
                  </a:lnTo>
                  <a:lnTo>
                    <a:pt x="85672" y="373956"/>
                  </a:lnTo>
                  <a:lnTo>
                    <a:pt x="132107" y="335179"/>
                  </a:lnTo>
                  <a:lnTo>
                    <a:pt x="187706" y="297857"/>
                  </a:lnTo>
                  <a:lnTo>
                    <a:pt x="252048" y="262117"/>
                  </a:lnTo>
                  <a:lnTo>
                    <a:pt x="287366" y="244882"/>
                  </a:lnTo>
                  <a:lnTo>
                    <a:pt x="324711" y="228090"/>
                  </a:lnTo>
                  <a:lnTo>
                    <a:pt x="364031" y="211760"/>
                  </a:lnTo>
                  <a:lnTo>
                    <a:pt x="405274" y="195906"/>
                  </a:lnTo>
                  <a:lnTo>
                    <a:pt x="448386" y="180545"/>
                  </a:lnTo>
                  <a:lnTo>
                    <a:pt x="493315" y="165692"/>
                  </a:lnTo>
                  <a:lnTo>
                    <a:pt x="540009" y="151365"/>
                  </a:lnTo>
                  <a:lnTo>
                    <a:pt x="588414" y="137580"/>
                  </a:lnTo>
                  <a:lnTo>
                    <a:pt x="638478" y="124351"/>
                  </a:lnTo>
                  <a:lnTo>
                    <a:pt x="690149" y="111697"/>
                  </a:lnTo>
                  <a:lnTo>
                    <a:pt x="743373" y="99632"/>
                  </a:lnTo>
                  <a:lnTo>
                    <a:pt x="798098" y="88173"/>
                  </a:lnTo>
                  <a:lnTo>
                    <a:pt x="854271" y="77337"/>
                  </a:lnTo>
                  <a:lnTo>
                    <a:pt x="911840" y="67138"/>
                  </a:lnTo>
                  <a:lnTo>
                    <a:pt x="970751" y="57594"/>
                  </a:lnTo>
                  <a:lnTo>
                    <a:pt x="1030953" y="48721"/>
                  </a:lnTo>
                  <a:lnTo>
                    <a:pt x="1092393" y="40535"/>
                  </a:lnTo>
                  <a:lnTo>
                    <a:pt x="1155017" y="33051"/>
                  </a:lnTo>
                  <a:lnTo>
                    <a:pt x="1218774" y="26287"/>
                  </a:lnTo>
                  <a:lnTo>
                    <a:pt x="1283610" y="20258"/>
                  </a:lnTo>
                  <a:lnTo>
                    <a:pt x="1349473" y="14980"/>
                  </a:lnTo>
                  <a:lnTo>
                    <a:pt x="1416311" y="10470"/>
                  </a:lnTo>
                  <a:lnTo>
                    <a:pt x="1484070" y="6744"/>
                  </a:lnTo>
                  <a:lnTo>
                    <a:pt x="1552698" y="3817"/>
                  </a:lnTo>
                  <a:lnTo>
                    <a:pt x="1622142" y="1707"/>
                  </a:lnTo>
                  <a:lnTo>
                    <a:pt x="1692349" y="429"/>
                  </a:lnTo>
                  <a:lnTo>
                    <a:pt x="1763267" y="0"/>
                  </a:lnTo>
                  <a:lnTo>
                    <a:pt x="1834186" y="429"/>
                  </a:lnTo>
                  <a:lnTo>
                    <a:pt x="1904393" y="1707"/>
                  </a:lnTo>
                  <a:lnTo>
                    <a:pt x="1973837" y="3817"/>
                  </a:lnTo>
                  <a:lnTo>
                    <a:pt x="2042465" y="6744"/>
                  </a:lnTo>
                  <a:lnTo>
                    <a:pt x="2110224" y="10470"/>
                  </a:lnTo>
                  <a:lnTo>
                    <a:pt x="2177062" y="14980"/>
                  </a:lnTo>
                  <a:lnTo>
                    <a:pt x="2242925" y="20258"/>
                  </a:lnTo>
                  <a:lnTo>
                    <a:pt x="2307761" y="26287"/>
                  </a:lnTo>
                  <a:lnTo>
                    <a:pt x="2371518" y="33051"/>
                  </a:lnTo>
                  <a:lnTo>
                    <a:pt x="2434142" y="40535"/>
                  </a:lnTo>
                  <a:lnTo>
                    <a:pt x="2495582" y="48721"/>
                  </a:lnTo>
                  <a:lnTo>
                    <a:pt x="2555784" y="57594"/>
                  </a:lnTo>
                  <a:lnTo>
                    <a:pt x="2614695" y="67138"/>
                  </a:lnTo>
                  <a:lnTo>
                    <a:pt x="2672264" y="77337"/>
                  </a:lnTo>
                  <a:lnTo>
                    <a:pt x="2728437" y="88173"/>
                  </a:lnTo>
                  <a:lnTo>
                    <a:pt x="2783162" y="99632"/>
                  </a:lnTo>
                  <a:lnTo>
                    <a:pt x="2836386" y="111697"/>
                  </a:lnTo>
                  <a:lnTo>
                    <a:pt x="2888057" y="124351"/>
                  </a:lnTo>
                  <a:lnTo>
                    <a:pt x="2938121" y="137580"/>
                  </a:lnTo>
                  <a:lnTo>
                    <a:pt x="2986526" y="151365"/>
                  </a:lnTo>
                  <a:lnTo>
                    <a:pt x="3033220" y="165692"/>
                  </a:lnTo>
                  <a:lnTo>
                    <a:pt x="3078149" y="180545"/>
                  </a:lnTo>
                  <a:lnTo>
                    <a:pt x="3121261" y="195906"/>
                  </a:lnTo>
                  <a:lnTo>
                    <a:pt x="3162504" y="211760"/>
                  </a:lnTo>
                  <a:lnTo>
                    <a:pt x="3201824" y="228090"/>
                  </a:lnTo>
                  <a:lnTo>
                    <a:pt x="3239169" y="244882"/>
                  </a:lnTo>
                  <a:lnTo>
                    <a:pt x="3274487" y="262117"/>
                  </a:lnTo>
                  <a:lnTo>
                    <a:pt x="3338829" y="297857"/>
                  </a:lnTo>
                  <a:lnTo>
                    <a:pt x="3394428" y="335179"/>
                  </a:lnTo>
                  <a:lnTo>
                    <a:pt x="3440863" y="373956"/>
                  </a:lnTo>
                  <a:lnTo>
                    <a:pt x="3477713" y="414058"/>
                  </a:lnTo>
                  <a:lnTo>
                    <a:pt x="3504556" y="455356"/>
                  </a:lnTo>
                  <a:lnTo>
                    <a:pt x="3520970" y="497719"/>
                  </a:lnTo>
                  <a:lnTo>
                    <a:pt x="3526535" y="541019"/>
                  </a:lnTo>
                  <a:lnTo>
                    <a:pt x="3525135" y="562779"/>
                  </a:lnTo>
                  <a:lnTo>
                    <a:pt x="3514093" y="605627"/>
                  </a:lnTo>
                  <a:lnTo>
                    <a:pt x="3492411" y="647473"/>
                  </a:lnTo>
                  <a:lnTo>
                    <a:pt x="3460512" y="688189"/>
                  </a:lnTo>
                  <a:lnTo>
                    <a:pt x="3418817" y="727645"/>
                  </a:lnTo>
                  <a:lnTo>
                    <a:pt x="3367748" y="765711"/>
                  </a:lnTo>
                  <a:lnTo>
                    <a:pt x="3307724" y="802258"/>
                  </a:lnTo>
                  <a:lnTo>
                    <a:pt x="3239169" y="837157"/>
                  </a:lnTo>
                  <a:lnTo>
                    <a:pt x="3201824" y="853949"/>
                  </a:lnTo>
                  <a:lnTo>
                    <a:pt x="3162504" y="870279"/>
                  </a:lnTo>
                  <a:lnTo>
                    <a:pt x="3121261" y="886133"/>
                  </a:lnTo>
                  <a:lnTo>
                    <a:pt x="3078149" y="901494"/>
                  </a:lnTo>
                  <a:lnTo>
                    <a:pt x="3033220" y="916347"/>
                  </a:lnTo>
                  <a:lnTo>
                    <a:pt x="2986526" y="930674"/>
                  </a:lnTo>
                  <a:lnTo>
                    <a:pt x="2938121" y="944459"/>
                  </a:lnTo>
                  <a:lnTo>
                    <a:pt x="2888057" y="957688"/>
                  </a:lnTo>
                  <a:lnTo>
                    <a:pt x="2836386" y="970342"/>
                  </a:lnTo>
                  <a:lnTo>
                    <a:pt x="2783162" y="982407"/>
                  </a:lnTo>
                  <a:lnTo>
                    <a:pt x="2728437" y="993866"/>
                  </a:lnTo>
                  <a:lnTo>
                    <a:pt x="2672264" y="1004702"/>
                  </a:lnTo>
                  <a:lnTo>
                    <a:pt x="2614695" y="1014901"/>
                  </a:lnTo>
                  <a:lnTo>
                    <a:pt x="2555784" y="1024445"/>
                  </a:lnTo>
                  <a:lnTo>
                    <a:pt x="2495582" y="1033318"/>
                  </a:lnTo>
                  <a:lnTo>
                    <a:pt x="2434142" y="1041504"/>
                  </a:lnTo>
                  <a:lnTo>
                    <a:pt x="2371518" y="1048988"/>
                  </a:lnTo>
                  <a:lnTo>
                    <a:pt x="2307761" y="1055752"/>
                  </a:lnTo>
                  <a:lnTo>
                    <a:pt x="2242925" y="1061781"/>
                  </a:lnTo>
                  <a:lnTo>
                    <a:pt x="2177062" y="1067059"/>
                  </a:lnTo>
                  <a:lnTo>
                    <a:pt x="2110224" y="1071569"/>
                  </a:lnTo>
                  <a:lnTo>
                    <a:pt x="2042465" y="1075295"/>
                  </a:lnTo>
                  <a:lnTo>
                    <a:pt x="1973837" y="1078222"/>
                  </a:lnTo>
                  <a:lnTo>
                    <a:pt x="1904393" y="1080332"/>
                  </a:lnTo>
                  <a:lnTo>
                    <a:pt x="1834186" y="1081610"/>
                  </a:lnTo>
                  <a:lnTo>
                    <a:pt x="1763267" y="1082039"/>
                  </a:lnTo>
                  <a:lnTo>
                    <a:pt x="1692349" y="1081610"/>
                  </a:lnTo>
                  <a:lnTo>
                    <a:pt x="1622142" y="1080332"/>
                  </a:lnTo>
                  <a:lnTo>
                    <a:pt x="1552698" y="1078222"/>
                  </a:lnTo>
                  <a:lnTo>
                    <a:pt x="1484070" y="1075295"/>
                  </a:lnTo>
                  <a:lnTo>
                    <a:pt x="1416311" y="1071569"/>
                  </a:lnTo>
                  <a:lnTo>
                    <a:pt x="1349473" y="1067059"/>
                  </a:lnTo>
                  <a:lnTo>
                    <a:pt x="1283610" y="1061781"/>
                  </a:lnTo>
                  <a:lnTo>
                    <a:pt x="1218774" y="1055752"/>
                  </a:lnTo>
                  <a:lnTo>
                    <a:pt x="1155017" y="1048988"/>
                  </a:lnTo>
                  <a:lnTo>
                    <a:pt x="1092393" y="1041504"/>
                  </a:lnTo>
                  <a:lnTo>
                    <a:pt x="1030953" y="1033318"/>
                  </a:lnTo>
                  <a:lnTo>
                    <a:pt x="970751" y="1024445"/>
                  </a:lnTo>
                  <a:lnTo>
                    <a:pt x="911840" y="1014901"/>
                  </a:lnTo>
                  <a:lnTo>
                    <a:pt x="854271" y="1004702"/>
                  </a:lnTo>
                  <a:lnTo>
                    <a:pt x="798098" y="993866"/>
                  </a:lnTo>
                  <a:lnTo>
                    <a:pt x="743373" y="982407"/>
                  </a:lnTo>
                  <a:lnTo>
                    <a:pt x="690149" y="970342"/>
                  </a:lnTo>
                  <a:lnTo>
                    <a:pt x="638478" y="957688"/>
                  </a:lnTo>
                  <a:lnTo>
                    <a:pt x="588414" y="944459"/>
                  </a:lnTo>
                  <a:lnTo>
                    <a:pt x="540009" y="930674"/>
                  </a:lnTo>
                  <a:lnTo>
                    <a:pt x="493315" y="916347"/>
                  </a:lnTo>
                  <a:lnTo>
                    <a:pt x="448386" y="901494"/>
                  </a:lnTo>
                  <a:lnTo>
                    <a:pt x="405274" y="886133"/>
                  </a:lnTo>
                  <a:lnTo>
                    <a:pt x="364031" y="870279"/>
                  </a:lnTo>
                  <a:lnTo>
                    <a:pt x="324711" y="853949"/>
                  </a:lnTo>
                  <a:lnTo>
                    <a:pt x="287366" y="837157"/>
                  </a:lnTo>
                  <a:lnTo>
                    <a:pt x="252048" y="819922"/>
                  </a:lnTo>
                  <a:lnTo>
                    <a:pt x="187706" y="784182"/>
                  </a:lnTo>
                  <a:lnTo>
                    <a:pt x="132107" y="746860"/>
                  </a:lnTo>
                  <a:lnTo>
                    <a:pt x="85672" y="708083"/>
                  </a:lnTo>
                  <a:lnTo>
                    <a:pt x="48822" y="667981"/>
                  </a:lnTo>
                  <a:lnTo>
                    <a:pt x="21979" y="626683"/>
                  </a:lnTo>
                  <a:lnTo>
                    <a:pt x="5565" y="584320"/>
                  </a:lnTo>
                  <a:lnTo>
                    <a:pt x="0" y="54101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6257" y="978327"/>
            <a:ext cx="10365740" cy="5942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10" dirty="0">
                <a:latin typeface="Calibri"/>
                <a:cs typeface="Calibri"/>
              </a:rPr>
              <a:t>Portable: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spc="-20" dirty="0">
                <a:latin typeface="Calibri"/>
                <a:cs typeface="Calibri"/>
              </a:rPr>
              <a:t>different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operating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(Unix/Linux,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Windows,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Mac).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"/>
            </a:pPr>
            <a:endParaRPr sz="2350" dirty="0">
              <a:latin typeface="Calibri"/>
              <a:cs typeface="Calibri"/>
            </a:endParaRPr>
          </a:p>
          <a:p>
            <a:pPr marL="271780" indent="-259079">
              <a:lnSpc>
                <a:spcPct val="100000"/>
              </a:lnSpc>
              <a:buSzPct val="83333"/>
              <a:buFont typeface="Wingdings"/>
              <a:buChar char=""/>
              <a:tabLst>
                <a:tab pos="271780" algn="l"/>
              </a:tabLst>
            </a:pP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for: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scripting,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software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20" dirty="0">
                <a:latin typeface="Calibri"/>
                <a:cs typeface="Calibri"/>
              </a:rPr>
              <a:t>web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development.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"/>
            </a:pPr>
            <a:endParaRPr sz="2350" dirty="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-15" dirty="0">
                <a:latin typeface="Calibri"/>
                <a:cs typeface="Calibri"/>
              </a:rPr>
              <a:t>Syntax: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simple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(English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language),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relies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indentation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whitespaces.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89000"/>
              </a:lnSpc>
              <a:spcBef>
                <a:spcPts val="315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10" dirty="0">
                <a:latin typeface="Calibri"/>
                <a:cs typeface="Calibri"/>
              </a:rPr>
              <a:t>Writing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code: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Terminal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(text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editor),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Integrated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Development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Environment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(Eclipse,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NetBeans),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Juypter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notebook.</a:t>
            </a:r>
            <a:r>
              <a:rPr lang="en-GB" sz="2000" spc="-10" dirty="0">
                <a:latin typeface="Calibri"/>
                <a:cs typeface="Calibri"/>
              </a:rPr>
              <a:t> </a:t>
            </a:r>
          </a:p>
          <a:p>
            <a:pPr marL="12700" marR="5080">
              <a:lnSpc>
                <a:spcPct val="189000"/>
              </a:lnSpc>
              <a:spcBef>
                <a:spcPts val="315"/>
              </a:spcBef>
              <a:buFont typeface="Wingdings"/>
              <a:buChar char=""/>
              <a:tabLst>
                <a:tab pos="323850" algn="l"/>
              </a:tabLst>
            </a:pPr>
            <a:r>
              <a:rPr lang="en-GB" sz="1200" spc="-10" dirty="0" err="1">
                <a:solidFill>
                  <a:srgbClr val="FF0000"/>
                </a:solidFill>
                <a:latin typeface="Calibri"/>
                <a:cs typeface="Calibri"/>
              </a:rPr>
              <a:t>py</a:t>
            </a:r>
            <a:r>
              <a:rPr lang="en-GB" sz="1200" spc="-10" dirty="0">
                <a:solidFill>
                  <a:srgbClr val="FF0000"/>
                </a:solidFill>
                <a:latin typeface="Calibri"/>
                <a:cs typeface="Calibri"/>
              </a:rPr>
              <a:t> extension is python related extension for files to be used and stored. </a:t>
            </a:r>
            <a:endParaRPr sz="120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"/>
            </a:pPr>
            <a:endParaRPr sz="2200" dirty="0">
              <a:latin typeface="Calibri"/>
              <a:cs typeface="Calibri"/>
            </a:endParaRPr>
          </a:p>
          <a:p>
            <a:pPr marL="271780" indent="-259079">
              <a:lnSpc>
                <a:spcPct val="100000"/>
              </a:lnSpc>
              <a:buSzPct val="83333"/>
              <a:buFont typeface="Wingdings"/>
              <a:buChar char=""/>
              <a:tabLst>
                <a:tab pos="271780" algn="l"/>
              </a:tabLst>
            </a:pPr>
            <a:r>
              <a:rPr sz="2400" spc="-25" dirty="0">
                <a:latin typeface="Calibri"/>
                <a:cs typeface="Calibri"/>
              </a:rPr>
              <a:t>Version: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(legacy),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3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(present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future)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https://wiki.python.org/moin/Python2orPython3?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  <a:p>
            <a:pPr marL="256540" indent="-24384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Software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Foundation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https://www.python.org/psf/</a:t>
            </a:r>
            <a:endParaRPr lang="en-GB" sz="2400" u="heavy" dirty="0">
              <a:uFill>
                <a:solidFill>
                  <a:srgbClr val="0000FF"/>
                </a:solidFill>
              </a:uFill>
              <a:latin typeface="Calibri"/>
              <a:cs typeface="Calibri"/>
            </a:endParaRPr>
          </a:p>
          <a:p>
            <a:pPr marL="12700" algn="ctr">
              <a:spcBef>
                <a:spcPts val="5"/>
              </a:spcBef>
              <a:buSzPct val="95833"/>
              <a:tabLst>
                <a:tab pos="25654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Bioinformatics</a:t>
            </a:r>
            <a:endParaRPr sz="2400" dirty="0">
              <a:latin typeface="Calibri"/>
              <a:cs typeface="Calibri"/>
            </a:endParaRPr>
          </a:p>
          <a:p>
            <a:pPr marR="796290" algn="ctr"/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88168" y="188976"/>
            <a:ext cx="1152144" cy="1152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1296" y="0"/>
            <a:ext cx="4414520" cy="976630"/>
            <a:chOff x="3511296" y="0"/>
            <a:chExt cx="4414520" cy="97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1296" y="3047"/>
              <a:ext cx="4414265" cy="771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6824" y="0"/>
              <a:ext cx="2817114" cy="9761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76828" y="47244"/>
            <a:ext cx="4285615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245"/>
              </a:spcBef>
            </a:pPr>
            <a:r>
              <a:rPr spc="-10" dirty="0"/>
              <a:t>Resources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190" y="1258315"/>
            <a:ext cx="889317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5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Python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https://docs.python.org/3/faq/general.html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35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5" dirty="0">
                <a:latin typeface="Calibri"/>
                <a:cs typeface="Calibri"/>
              </a:rPr>
              <a:t>Python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Beginners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https://wiki.python.org/moin/BeginnersGuide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35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5" dirty="0">
                <a:latin typeface="Calibri"/>
                <a:cs typeface="Calibri"/>
              </a:rPr>
              <a:t>Python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Tutorial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https://docs.python.org/3/tutorial/index.html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35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Font typeface="Wingdings"/>
              <a:buChar char=""/>
              <a:tabLst>
                <a:tab pos="323850" algn="l"/>
              </a:tabLst>
            </a:pPr>
            <a:r>
              <a:rPr sz="2400" spc="5" dirty="0">
                <a:latin typeface="Calibri"/>
                <a:cs typeface="Calibri"/>
              </a:rPr>
              <a:t>Python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Books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https://wiki.python.org/moin/PythonBooks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38210" cy="976630"/>
            <a:chOff x="0" y="0"/>
            <a:chExt cx="8538210" cy="97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8538209" cy="771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0"/>
              <a:ext cx="8205978" cy="9761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92" y="47244"/>
            <a:ext cx="8425180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245"/>
              </a:spcBef>
            </a:pPr>
            <a:r>
              <a:rPr spc="-5" dirty="0"/>
              <a:t>Installation</a:t>
            </a:r>
            <a:r>
              <a:rPr spc="10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-15" dirty="0"/>
              <a:t>Python</a:t>
            </a:r>
            <a:r>
              <a:rPr spc="55" dirty="0"/>
              <a:t> </a:t>
            </a:r>
            <a:r>
              <a:rPr spc="-5" dirty="0"/>
              <a:t>(Conda</a:t>
            </a:r>
            <a:r>
              <a:rPr spc="5" dirty="0"/>
              <a:t> </a:t>
            </a:r>
            <a:r>
              <a:rPr spc="-10" dirty="0"/>
              <a:t>and</a:t>
            </a:r>
            <a:r>
              <a:rPr spc="10" dirty="0"/>
              <a:t> </a:t>
            </a:r>
            <a:r>
              <a:rPr spc="-10" dirty="0"/>
              <a:t>Pip)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9510" y="819148"/>
            <a:ext cx="8287070" cy="5200651"/>
            <a:chOff x="1847088" y="880872"/>
            <a:chExt cx="6626859" cy="42278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0" y="880872"/>
              <a:ext cx="649224" cy="6461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088" y="902208"/>
              <a:ext cx="6626352" cy="42062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7088" y="902208"/>
              <a:ext cx="3084576" cy="4206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38210" cy="976630"/>
            <a:chOff x="0" y="0"/>
            <a:chExt cx="8538210" cy="97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8538209" cy="771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0"/>
              <a:ext cx="8205978" cy="9761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92" y="47244"/>
            <a:ext cx="8425180" cy="646430"/>
          </a:xfrm>
          <a:prstGeom prst="rect">
            <a:avLst/>
          </a:prstGeom>
          <a:solidFill>
            <a:srgbClr val="4F81BC"/>
          </a:solidFill>
          <a:ln w="38100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245"/>
              </a:spcBef>
            </a:pPr>
            <a:r>
              <a:rPr spc="-5" dirty="0"/>
              <a:t>Installation</a:t>
            </a:r>
            <a:r>
              <a:rPr spc="10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-15" dirty="0"/>
              <a:t>Python</a:t>
            </a:r>
            <a:r>
              <a:rPr spc="55" dirty="0"/>
              <a:t> </a:t>
            </a:r>
            <a:r>
              <a:rPr spc="-5" dirty="0"/>
              <a:t>(Conda</a:t>
            </a:r>
            <a:r>
              <a:rPr spc="5" dirty="0"/>
              <a:t> </a:t>
            </a:r>
            <a:r>
              <a:rPr spc="-10" dirty="0"/>
              <a:t>and</a:t>
            </a:r>
            <a:r>
              <a:rPr spc="10" dirty="0"/>
              <a:t> </a:t>
            </a:r>
            <a:r>
              <a:rPr spc="-10" dirty="0"/>
              <a:t>Pip)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446" y="758763"/>
            <a:ext cx="12036553" cy="676852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540"/>
              </a:spcBef>
              <a:buFont typeface="Wingdings"/>
              <a:buChar char=""/>
              <a:tabLst>
                <a:tab pos="323850" algn="l"/>
                <a:tab pos="3742690" algn="l"/>
              </a:tabLst>
            </a:pPr>
            <a:r>
              <a:rPr sz="2400" dirty="0">
                <a:latin typeface="Calibri"/>
                <a:cs typeface="Calibri"/>
              </a:rPr>
              <a:t>Download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	: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https://www.python.org/downloads/</a:t>
            </a:r>
            <a:endParaRPr sz="2400" dirty="0">
              <a:latin typeface="Calibri"/>
              <a:cs typeface="Calibri"/>
            </a:endParaRPr>
          </a:p>
          <a:p>
            <a:pPr marL="881380" lvl="1" indent="-412115">
              <a:lnSpc>
                <a:spcPct val="100000"/>
              </a:lnSpc>
              <a:spcBef>
                <a:spcPts val="1845"/>
              </a:spcBef>
              <a:buSzPct val="120000"/>
              <a:buFont typeface="Wingdings"/>
              <a:buChar char=""/>
              <a:tabLst>
                <a:tab pos="881380" algn="l"/>
                <a:tab pos="882015" algn="l"/>
              </a:tabLst>
            </a:pPr>
            <a:r>
              <a:rPr sz="2000" spc="-10" dirty="0">
                <a:latin typeface="Calibri"/>
                <a:cs typeface="Calibri"/>
              </a:rPr>
              <a:t>Check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version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–&gt;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--version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/ </a:t>
            </a:r>
            <a:r>
              <a:rPr sz="2000" dirty="0">
                <a:latin typeface="Calibri"/>
                <a:cs typeface="Calibri"/>
              </a:rPr>
              <a:t>python </a:t>
            </a:r>
            <a:r>
              <a:rPr sz="2000" spc="-10" dirty="0">
                <a:latin typeface="Calibri"/>
                <a:cs typeface="Calibri"/>
              </a:rPr>
              <a:t>–V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600" dirty="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195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manage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packages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</a:t>
            </a:r>
            <a:r>
              <a:rPr sz="24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Python</a:t>
            </a:r>
            <a:r>
              <a:rPr sz="2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 Package</a:t>
            </a:r>
            <a:r>
              <a:rPr sz="240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Index</a:t>
            </a:r>
            <a:r>
              <a:rPr sz="2400" spc="-10" dirty="0">
                <a:latin typeface="Calibri"/>
                <a:cs typeface="Calibri"/>
              </a:rPr>
              <a:t>):</a:t>
            </a:r>
            <a:endParaRPr sz="2400" dirty="0">
              <a:latin typeface="Calibri"/>
              <a:cs typeface="Calibri"/>
            </a:endParaRPr>
          </a:p>
          <a:p>
            <a:pPr marL="984885" indent="-515620">
              <a:lnSpc>
                <a:spcPct val="100000"/>
              </a:lnSpc>
              <a:spcBef>
                <a:spcPts val="1375"/>
              </a:spcBef>
              <a:buClr>
                <a:srgbClr val="000000"/>
              </a:buClr>
              <a:buSzPct val="90909"/>
              <a:buAutoNum type="arabicPeriod"/>
              <a:tabLst>
                <a:tab pos="984885" algn="l"/>
                <a:tab pos="985519" algn="l"/>
              </a:tabLst>
            </a:pPr>
            <a:r>
              <a:rPr sz="22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Pip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200" spc="5" dirty="0">
                <a:latin typeface="Calibri"/>
                <a:cs typeface="Calibri"/>
              </a:rPr>
              <a:t>(Python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 </a:t>
            </a:r>
            <a:r>
              <a:rPr sz="2200" spc="-5" dirty="0">
                <a:latin typeface="Calibri"/>
                <a:cs typeface="Calibri"/>
              </a:rPr>
              <a:t>Installer)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 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 </a:t>
            </a:r>
            <a:r>
              <a:rPr sz="2200" spc="-5" dirty="0">
                <a:latin typeface="Calibri"/>
                <a:cs typeface="Calibri"/>
              </a:rPr>
              <a:t>installer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Python</a:t>
            </a:r>
            <a:endParaRPr sz="2200" dirty="0">
              <a:latin typeface="Calibri"/>
              <a:cs typeface="Calibri"/>
            </a:endParaRPr>
          </a:p>
          <a:p>
            <a:pPr marL="1384300" lvl="1" indent="-457834">
              <a:lnSpc>
                <a:spcPct val="100000"/>
              </a:lnSpc>
              <a:spcBef>
                <a:spcPts val="1255"/>
              </a:spcBef>
              <a:buFont typeface="Wingdings"/>
              <a:buChar char=""/>
              <a:tabLst>
                <a:tab pos="1384300" algn="l"/>
                <a:tab pos="1384935" algn="l"/>
              </a:tabLst>
            </a:pPr>
            <a:r>
              <a:rPr sz="2000" spc="-15" dirty="0">
                <a:latin typeface="Calibri"/>
                <a:cs typeface="Calibri"/>
              </a:rPr>
              <a:t>pre-installed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you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&gt;=2.7.9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3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&gt;=3.4</a:t>
            </a:r>
            <a:endParaRPr sz="2000" dirty="0">
              <a:latin typeface="Calibri"/>
              <a:cs typeface="Calibri"/>
            </a:endParaRPr>
          </a:p>
          <a:p>
            <a:pPr marL="1384300" lvl="1" indent="-457834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1384300" algn="l"/>
                <a:tab pos="1384935" algn="l"/>
              </a:tabLst>
            </a:pPr>
            <a:r>
              <a:rPr sz="2000" spc="-10" dirty="0">
                <a:latin typeface="Calibri"/>
                <a:cs typeface="Calibri"/>
              </a:rPr>
              <a:t>Check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version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–&gt;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pip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--version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/ pip </a:t>
            </a:r>
            <a:r>
              <a:rPr sz="2000" spc="-10" dirty="0">
                <a:latin typeface="Calibri"/>
                <a:cs typeface="Calibri"/>
              </a:rPr>
              <a:t>–V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2000" dirty="0">
              <a:latin typeface="Calibri"/>
              <a:cs typeface="Calibri"/>
            </a:endParaRPr>
          </a:p>
          <a:p>
            <a:pPr marL="927100" indent="-457834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927100" algn="l"/>
                <a:tab pos="927735" algn="l"/>
              </a:tabLst>
            </a:pP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Conda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200" spc="-5" dirty="0">
                <a:latin typeface="Calibri"/>
                <a:cs typeface="Calibri"/>
              </a:rPr>
              <a:t>(Anaconda)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open-source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package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environment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management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system</a:t>
            </a:r>
            <a:r>
              <a:rPr lang="en-GB" sz="2200" spc="-15" dirty="0">
                <a:latin typeface="Calibri"/>
                <a:cs typeface="Calibri"/>
              </a:rPr>
              <a:t> </a:t>
            </a:r>
            <a:r>
              <a:rPr lang="en-GB" sz="1400" b="1" u="sng" spc="-15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cs typeface="Calibri"/>
              </a:rPr>
              <a:t>(I am using Anaconda)</a:t>
            </a:r>
            <a:endParaRPr sz="1400" b="1" u="sng" dirty="0">
              <a:solidFill>
                <a:srgbClr val="FF0000"/>
              </a:solidFill>
              <a:highlight>
                <a:srgbClr val="FFFF00"/>
              </a:highlight>
              <a:latin typeface="Calibri"/>
              <a:cs typeface="Calibri"/>
            </a:endParaRPr>
          </a:p>
          <a:p>
            <a:pPr marL="1384300" lvl="1" indent="-457834">
              <a:lnSpc>
                <a:spcPct val="100000"/>
              </a:lnSpc>
              <a:spcBef>
                <a:spcPts val="1255"/>
              </a:spcBef>
              <a:buFont typeface="Wingdings"/>
              <a:buChar char=""/>
              <a:tabLst>
                <a:tab pos="1384300" algn="l"/>
                <a:tab pos="1384935" algn="l"/>
              </a:tabLst>
            </a:pPr>
            <a:r>
              <a:rPr sz="2000" spc="-20" dirty="0">
                <a:latin typeface="Calibri"/>
                <a:cs typeface="Calibri"/>
              </a:rPr>
              <a:t>created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Python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software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languages</a:t>
            </a:r>
            <a:endParaRPr sz="2000" dirty="0">
              <a:latin typeface="Calibri"/>
              <a:cs typeface="Calibri"/>
            </a:endParaRPr>
          </a:p>
          <a:p>
            <a:pPr marL="1442085" lvl="1" indent="-515620">
              <a:lnSpc>
                <a:spcPct val="100000"/>
              </a:lnSpc>
              <a:spcBef>
                <a:spcPts val="1205"/>
              </a:spcBef>
              <a:buClr>
                <a:srgbClr val="000000"/>
              </a:buClr>
              <a:buFont typeface="Wingdings"/>
              <a:buChar char=""/>
              <a:tabLst>
                <a:tab pos="1442085" algn="l"/>
                <a:tab pos="1442720" algn="l"/>
              </a:tabLst>
            </a:pP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Anaconda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9"/>
              </a:rPr>
              <a:t>Miniconda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0"/>
              </a:rPr>
              <a:t>Anaconda</a:t>
            </a:r>
            <a:r>
              <a:rPr sz="2000" u="heavy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20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0"/>
              </a:rPr>
              <a:t>Repository</a:t>
            </a:r>
            <a:endParaRPr lang="en-GB" sz="2000" u="heavy" spc="-15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libri"/>
              <a:cs typeface="Calibri"/>
            </a:endParaRPr>
          </a:p>
          <a:p>
            <a:pPr marL="1384300" lvl="1" indent="-457834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Wingdings"/>
              <a:buChar char=""/>
              <a:tabLst>
                <a:tab pos="1384300" algn="l"/>
                <a:tab pos="1384935" algn="l"/>
              </a:tabLst>
            </a:pPr>
            <a:r>
              <a:rPr lang="en-GB"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1"/>
              </a:rPr>
              <a:t>Download</a:t>
            </a:r>
            <a:r>
              <a:rPr lang="en-GB" sz="2000" spc="-35" dirty="0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and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10" dirty="0">
                <a:latin typeface="Calibri"/>
                <a:cs typeface="Calibri"/>
              </a:rPr>
              <a:t>Install</a:t>
            </a:r>
            <a:endParaRPr lang="en-GB" sz="2000" dirty="0">
              <a:latin typeface="Calibri"/>
              <a:cs typeface="Calibri"/>
            </a:endParaRPr>
          </a:p>
          <a:p>
            <a:pPr marL="13843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1384300" algn="l"/>
                <a:tab pos="1384935" algn="l"/>
              </a:tabLst>
            </a:pPr>
            <a:r>
              <a:rPr lang="en-GB" sz="2000" spc="-15" dirty="0">
                <a:latin typeface="Calibri"/>
                <a:cs typeface="Calibri"/>
              </a:rPr>
              <a:t>List</a:t>
            </a:r>
            <a:r>
              <a:rPr lang="en-GB" sz="2000" spc="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of </a:t>
            </a:r>
            <a:r>
              <a:rPr lang="en-GB" sz="2000" spc="-10" dirty="0">
                <a:latin typeface="Calibri"/>
                <a:cs typeface="Calibri"/>
              </a:rPr>
              <a:t>installed</a:t>
            </a:r>
            <a:r>
              <a:rPr lang="en-GB" sz="2000" spc="55" dirty="0">
                <a:latin typeface="Calibri"/>
                <a:cs typeface="Calibri"/>
              </a:rPr>
              <a:t> </a:t>
            </a:r>
            <a:r>
              <a:rPr lang="en-GB" sz="2000" spc="-10" dirty="0">
                <a:latin typeface="Calibri"/>
                <a:cs typeface="Calibri"/>
              </a:rPr>
              <a:t>packages</a:t>
            </a:r>
            <a:r>
              <a:rPr lang="en-GB" sz="2000" spc="10" dirty="0">
                <a:latin typeface="Calibri"/>
                <a:cs typeface="Calibri"/>
              </a:rPr>
              <a:t> </a:t>
            </a:r>
            <a:r>
              <a:rPr lang="en-GB" sz="2000" spc="-10" dirty="0">
                <a:latin typeface="Calibri"/>
                <a:cs typeface="Calibri"/>
              </a:rPr>
              <a:t>(Anaconda</a:t>
            </a:r>
            <a:r>
              <a:rPr lang="en-GB" sz="2000" spc="30" dirty="0">
                <a:latin typeface="Calibri"/>
                <a:cs typeface="Calibri"/>
              </a:rPr>
              <a:t> </a:t>
            </a:r>
            <a:r>
              <a:rPr lang="en-GB" sz="2000" spc="-10" dirty="0">
                <a:latin typeface="Calibri"/>
                <a:cs typeface="Calibri"/>
              </a:rPr>
              <a:t>Prompt)</a:t>
            </a:r>
            <a:r>
              <a:rPr lang="en-GB" sz="2000" spc="40" dirty="0">
                <a:latin typeface="Calibri"/>
                <a:cs typeface="Calibri"/>
              </a:rPr>
              <a:t> </a:t>
            </a:r>
            <a:r>
              <a:rPr lang="en-GB" sz="2000" spc="-10" dirty="0">
                <a:latin typeface="Calibri"/>
                <a:cs typeface="Calibri"/>
              </a:rPr>
              <a:t>-&gt;</a:t>
            </a:r>
            <a:r>
              <a:rPr lang="en-GB" sz="2000" spc="15" dirty="0">
                <a:latin typeface="Calibri"/>
                <a:cs typeface="Calibri"/>
              </a:rPr>
              <a:t> </a:t>
            </a:r>
            <a:r>
              <a:rPr lang="en-GB" sz="2000" spc="-10" dirty="0" err="1">
                <a:latin typeface="Calibri"/>
                <a:cs typeface="Calibri"/>
              </a:rPr>
              <a:t>conda</a:t>
            </a:r>
            <a:r>
              <a:rPr lang="en-GB" sz="2000" spc="10" dirty="0">
                <a:latin typeface="Calibri"/>
                <a:cs typeface="Calibri"/>
              </a:rPr>
              <a:t> </a:t>
            </a:r>
            <a:r>
              <a:rPr lang="en-GB" sz="2000" spc="-15" dirty="0">
                <a:latin typeface="Calibri"/>
                <a:cs typeface="Calibri"/>
              </a:rPr>
              <a:t>list</a:t>
            </a:r>
            <a:endParaRPr lang="en-GB" sz="2000" dirty="0">
              <a:latin typeface="Calibri"/>
              <a:cs typeface="Calibri"/>
            </a:endParaRPr>
          </a:p>
          <a:p>
            <a:pPr marL="1442085" lvl="1" indent="-515620">
              <a:lnSpc>
                <a:spcPct val="100000"/>
              </a:lnSpc>
              <a:spcBef>
                <a:spcPts val="1205"/>
              </a:spcBef>
              <a:buClr>
                <a:srgbClr val="000000"/>
              </a:buClr>
              <a:buFont typeface="Wingdings"/>
              <a:buChar char=""/>
              <a:tabLst>
                <a:tab pos="1442085" algn="l"/>
                <a:tab pos="1442720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24200" y="819149"/>
            <a:ext cx="649224" cy="646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" y="115822"/>
            <a:ext cx="11908409" cy="6626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611</Words>
  <Application>Microsoft Macintosh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MT</vt:lpstr>
      <vt:lpstr>Calibri</vt:lpstr>
      <vt:lpstr>Times New Roman</vt:lpstr>
      <vt:lpstr>Wingdings</vt:lpstr>
      <vt:lpstr>Office Theme</vt:lpstr>
      <vt:lpstr>Introduction to  Programming in Python</vt:lpstr>
      <vt:lpstr>We are ready  to learn about  Python!!! Kevin  is getting one  for us.</vt:lpstr>
      <vt:lpstr>We are ready  to learn about  Python!!! Kevin  is catching one  for us.</vt:lpstr>
      <vt:lpstr>Introduction to Python</vt:lpstr>
      <vt:lpstr>Introduction to Python</vt:lpstr>
      <vt:lpstr>Resources</vt:lpstr>
      <vt:lpstr>Installation – Python (Conda and Pip)</vt:lpstr>
      <vt:lpstr>Installation – Python (Conda and Pip)</vt:lpstr>
      <vt:lpstr>PowerPoint Presentation</vt:lpstr>
      <vt:lpstr>PowerPoint Presentation</vt:lpstr>
      <vt:lpstr>Jupyter Notebook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dsengupt</dc:creator>
  <cp:lastModifiedBy>Farah Ibrar</cp:lastModifiedBy>
  <cp:revision>4</cp:revision>
  <dcterms:created xsi:type="dcterms:W3CDTF">2023-05-17T15:00:45Z</dcterms:created>
  <dcterms:modified xsi:type="dcterms:W3CDTF">2024-06-09T16:35:07Z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2023-05-17T00:00:00Z</vt:filetime>
  </property>
</Properties>
</file>